
<file path=[Content_Types].xml><?xml version="1.0" encoding="utf-8"?>
<Types xmlns="http://schemas.openxmlformats.org/package/2006/content-types">
  <Default Extension="png" ContentType="image/png"/>
  <Default Extension="svg" ContentType="image/svg+xml"/>
  <Default Extension="jpg&amp;ehk=m502al9xyAo341dNklQRpw&amp;r=0&amp;pid=OfficeInsert" ContentType="image/jpeg"/>
  <Default Extension="jpeg" ContentType="image/jpeg"/>
  <Default Extension="emf" ContentType="image/x-emf"/>
  <Default Extension="jpg&amp;ehk=4l5CvFoUqU" ContentType="image/jpeg"/>
  <Default Extension="rels" ContentType="application/vnd.openxmlformats-package.relationships+xml"/>
  <Default Extension="xml" ContentType="application/xml"/>
  <Default Extension="wdp" ContentType="image/vnd.ms-photo"/>
  <Default Extension="gif" ContentType="image/gif"/>
  <Default Extension="jpg&amp;ehk=sdnpJIUbFrD9x8F6gv7bqQ&amp;r=0&amp;pid=OfficeInsert" ContentType="image/jpe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4.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02" r:id="rId1"/>
    <p:sldMasterId id="2147483706" r:id="rId2"/>
    <p:sldMasterId id="2147483734" r:id="rId3"/>
    <p:sldMasterId id="2147483736" r:id="rId4"/>
    <p:sldMasterId id="2147483791" r:id="rId5"/>
  </p:sldMasterIdLst>
  <p:notesMasterIdLst>
    <p:notesMasterId r:id="rId71"/>
  </p:notesMasterIdLst>
  <p:sldIdLst>
    <p:sldId id="438" r:id="rId6"/>
    <p:sldId id="370" r:id="rId7"/>
    <p:sldId id="453" r:id="rId8"/>
    <p:sldId id="295" r:id="rId9"/>
    <p:sldId id="357" r:id="rId10"/>
    <p:sldId id="439" r:id="rId11"/>
    <p:sldId id="264" r:id="rId12"/>
    <p:sldId id="395" r:id="rId13"/>
    <p:sldId id="465" r:id="rId14"/>
    <p:sldId id="1989" r:id="rId15"/>
    <p:sldId id="463" r:id="rId16"/>
    <p:sldId id="461" r:id="rId17"/>
    <p:sldId id="462" r:id="rId18"/>
    <p:sldId id="1990" r:id="rId19"/>
    <p:sldId id="1992" r:id="rId20"/>
    <p:sldId id="1995" r:id="rId21"/>
    <p:sldId id="429" r:id="rId22"/>
    <p:sldId id="1996" r:id="rId23"/>
    <p:sldId id="1997" r:id="rId24"/>
    <p:sldId id="444" r:id="rId25"/>
    <p:sldId id="1998" r:id="rId26"/>
    <p:sldId id="1991" r:id="rId27"/>
    <p:sldId id="1999" r:id="rId28"/>
    <p:sldId id="2001" r:id="rId29"/>
    <p:sldId id="2000" r:id="rId30"/>
    <p:sldId id="2002" r:id="rId31"/>
    <p:sldId id="2003" r:id="rId32"/>
    <p:sldId id="2004" r:id="rId33"/>
    <p:sldId id="2005" r:id="rId34"/>
    <p:sldId id="2006" r:id="rId35"/>
    <p:sldId id="2007" r:id="rId36"/>
    <p:sldId id="1993" r:id="rId37"/>
    <p:sldId id="2008" r:id="rId38"/>
    <p:sldId id="418" r:id="rId39"/>
    <p:sldId id="2013" r:id="rId40"/>
    <p:sldId id="421" r:id="rId41"/>
    <p:sldId id="437" r:id="rId42"/>
    <p:sldId id="442" r:id="rId43"/>
    <p:sldId id="419" r:id="rId44"/>
    <p:sldId id="420" r:id="rId45"/>
    <p:sldId id="422" r:id="rId46"/>
    <p:sldId id="447" r:id="rId47"/>
    <p:sldId id="435" r:id="rId48"/>
    <p:sldId id="459" r:id="rId49"/>
    <p:sldId id="441" r:id="rId50"/>
    <p:sldId id="452" r:id="rId51"/>
    <p:sldId id="2010" r:id="rId52"/>
    <p:sldId id="2011" r:id="rId53"/>
    <p:sldId id="454" r:id="rId54"/>
    <p:sldId id="455" r:id="rId55"/>
    <p:sldId id="456" r:id="rId56"/>
    <p:sldId id="457" r:id="rId57"/>
    <p:sldId id="460" r:id="rId58"/>
    <p:sldId id="458" r:id="rId59"/>
    <p:sldId id="1994" r:id="rId60"/>
    <p:sldId id="426" r:id="rId61"/>
    <p:sldId id="1640" r:id="rId62"/>
    <p:sldId id="1632" r:id="rId63"/>
    <p:sldId id="2015" r:id="rId64"/>
    <p:sldId id="430" r:id="rId65"/>
    <p:sldId id="431" r:id="rId66"/>
    <p:sldId id="298" r:id="rId67"/>
    <p:sldId id="297" r:id="rId68"/>
    <p:sldId id="1956" r:id="rId69"/>
    <p:sldId id="1915"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1599A41-86BE-49DD-8AF6-F85C056758A4}">
          <p14:sldIdLst>
            <p14:sldId id="438"/>
            <p14:sldId id="370"/>
          </p14:sldIdLst>
        </p14:section>
        <p14:section name="About" id="{7045A882-EA41-4778-8361-0DBA2A66F43C}">
          <p14:sldIdLst>
            <p14:sldId id="453"/>
            <p14:sldId id="295"/>
          </p14:sldIdLst>
        </p14:section>
        <p14:section name="Business Items" id="{ACF31479-CEF8-42F1-BC80-9F1EF9C9DF46}">
          <p14:sldIdLst>
            <p14:sldId id="357"/>
            <p14:sldId id="439"/>
            <p14:sldId id="264"/>
            <p14:sldId id="395"/>
          </p14:sldIdLst>
        </p14:section>
        <p14:section name="Introduction to PnP" id="{1605AC67-2A80-4FC7-AEFD-E63C744D4B73}">
          <p14:sldIdLst>
            <p14:sldId id="465"/>
            <p14:sldId id="1989"/>
            <p14:sldId id="463"/>
            <p14:sldId id="461"/>
            <p14:sldId id="462"/>
            <p14:sldId id="1990"/>
          </p14:sldIdLst>
        </p14:section>
        <p14:section name="Learn" id="{C84BB85F-FABD-48CB-9749-35D0A6EFE962}">
          <p14:sldIdLst>
            <p14:sldId id="1992"/>
            <p14:sldId id="1995"/>
            <p14:sldId id="429"/>
            <p14:sldId id="1996"/>
            <p14:sldId id="1997"/>
            <p14:sldId id="444"/>
            <p14:sldId id="1998"/>
            <p14:sldId id="1991"/>
            <p14:sldId id="1999"/>
            <p14:sldId id="2001"/>
            <p14:sldId id="2000"/>
            <p14:sldId id="2002"/>
            <p14:sldId id="2003"/>
            <p14:sldId id="2004"/>
            <p14:sldId id="2005"/>
            <p14:sldId id="2006"/>
            <p14:sldId id="2007"/>
          </p14:sldIdLst>
        </p14:section>
        <p14:section name="Reuse" id="{EE742390-AFE3-4513-87D9-80774C8CF8FC}">
          <p14:sldIdLst>
            <p14:sldId id="1993"/>
            <p14:sldId id="2008"/>
            <p14:sldId id="418"/>
            <p14:sldId id="2013"/>
            <p14:sldId id="421"/>
            <p14:sldId id="437"/>
            <p14:sldId id="442"/>
            <p14:sldId id="419"/>
            <p14:sldId id="420"/>
            <p14:sldId id="422"/>
            <p14:sldId id="447"/>
            <p14:sldId id="435"/>
            <p14:sldId id="459"/>
            <p14:sldId id="441"/>
            <p14:sldId id="452"/>
            <p14:sldId id="2010"/>
            <p14:sldId id="2011"/>
            <p14:sldId id="454"/>
            <p14:sldId id="455"/>
            <p14:sldId id="456"/>
            <p14:sldId id="457"/>
            <p14:sldId id="460"/>
            <p14:sldId id="458"/>
          </p14:sldIdLst>
        </p14:section>
        <p14:section name="Share" id="{6776070B-09B4-489D-86AD-35A4AD6FCEE7}">
          <p14:sldIdLst>
            <p14:sldId id="1994"/>
            <p14:sldId id="426"/>
            <p14:sldId id="1640"/>
            <p14:sldId id="1632"/>
            <p14:sldId id="2015"/>
          </p14:sldIdLst>
        </p14:section>
        <p14:section name="Staying Informed" id="{45CF7E84-629A-4D77-8253-4FA51005726F}">
          <p14:sldIdLst>
            <p14:sldId id="430"/>
            <p14:sldId id="431"/>
          </p14:sldIdLst>
        </p14:section>
        <p14:section name="Sharing is Caring" id="{352ABBE8-6B27-4B98-B47E-FDE8DE4AE546}">
          <p14:sldIdLst>
            <p14:sldId id="298"/>
            <p14:sldId id="297"/>
          </p14:sldIdLst>
        </p14:section>
        <p14:section name="Appendix" id="{28C38258-B29E-446C-8F1B-0B37EEDE915F}">
          <p14:sldIdLst>
            <p14:sldId id="1956"/>
            <p14:sldId id="191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1515"/>
    <a:srgbClr val="3C6A6B"/>
    <a:srgbClr val="6ABAB7"/>
    <a:srgbClr val="C16363"/>
    <a:srgbClr val="9B332A"/>
    <a:srgbClr val="905632"/>
    <a:srgbClr val="2C6A43"/>
    <a:srgbClr val="636F4A"/>
    <a:srgbClr val="B85557"/>
    <a:srgbClr val="FD6A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5553" autoAdjust="0"/>
  </p:normalViewPr>
  <p:slideViewPr>
    <p:cSldViewPr snapToGrid="0">
      <p:cViewPr varScale="1">
        <p:scale>
          <a:sx n="84" d="100"/>
          <a:sy n="84" d="100"/>
        </p:scale>
        <p:origin x="804" y="8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 Type="http://schemas.openxmlformats.org/officeDocument/2006/relationships/slide" Target="slides/slide2.xml"/><Relationship Id="rId71"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2CBB38-DA98-404A-95CF-FC9252E59005}" type="doc">
      <dgm:prSet loTypeId="urn:microsoft.com/office/officeart/2005/8/layout/StepDownProcess" loCatId="process" qsTypeId="urn:microsoft.com/office/officeart/2005/8/quickstyle/simple1" qsCatId="simple" csTypeId="urn:microsoft.com/office/officeart/2005/8/colors/colorful2" csCatId="colorful" phldr="1"/>
      <dgm:spPr/>
      <dgm:t>
        <a:bodyPr/>
        <a:lstStyle/>
        <a:p>
          <a:endParaRPr lang="en-US"/>
        </a:p>
      </dgm:t>
    </dgm:pt>
    <dgm:pt modelId="{C9AA7F6A-29DD-4440-A079-04F8317E4DF9}">
      <dgm:prSet phldrT="[Text]"/>
      <dgm:spPr>
        <a:solidFill>
          <a:srgbClr val="6ABAB7"/>
        </a:solidFill>
      </dgm:spPr>
      <dgm:t>
        <a:bodyPr/>
        <a:lstStyle/>
        <a:p>
          <a:r>
            <a:rPr lang="en-US" dirty="0"/>
            <a:t>Flow</a:t>
          </a:r>
        </a:p>
      </dgm:t>
    </dgm:pt>
    <dgm:pt modelId="{ACDCE6EF-A597-4761-8749-3ABDE028BF74}" type="parTrans" cxnId="{B2F6C88B-AFB0-47A6-BC86-9AAB43B24B8A}">
      <dgm:prSet/>
      <dgm:spPr/>
      <dgm:t>
        <a:bodyPr/>
        <a:lstStyle/>
        <a:p>
          <a:endParaRPr lang="en-US"/>
        </a:p>
      </dgm:t>
    </dgm:pt>
    <dgm:pt modelId="{604E6399-A24B-45E8-9518-0B2390AF63FB}" type="sibTrans" cxnId="{B2F6C88B-AFB0-47A6-BC86-9AAB43B24B8A}">
      <dgm:prSet/>
      <dgm:spPr/>
      <dgm:t>
        <a:bodyPr/>
        <a:lstStyle/>
        <a:p>
          <a:endParaRPr lang="en-US"/>
        </a:p>
      </dgm:t>
    </dgm:pt>
    <dgm:pt modelId="{C8466547-2A5A-4D6F-91CB-41F630BCB95E}">
      <dgm:prSet phldrT="[Text]"/>
      <dgm:spPr/>
      <dgm:t>
        <a:bodyPr/>
        <a:lstStyle/>
        <a:p>
          <a:r>
            <a:rPr lang="en-US" dirty="0"/>
            <a:t>Http Call</a:t>
          </a:r>
        </a:p>
      </dgm:t>
    </dgm:pt>
    <dgm:pt modelId="{188EA142-2048-43D1-9729-689396698210}" type="parTrans" cxnId="{4D8EB470-485C-47FE-BCA5-3F3798810079}">
      <dgm:prSet/>
      <dgm:spPr/>
      <dgm:t>
        <a:bodyPr/>
        <a:lstStyle/>
        <a:p>
          <a:endParaRPr lang="en-US"/>
        </a:p>
      </dgm:t>
    </dgm:pt>
    <dgm:pt modelId="{FFD0BCF6-9D62-4F37-A1BC-08FF76733DF9}" type="sibTrans" cxnId="{4D8EB470-485C-47FE-BCA5-3F3798810079}">
      <dgm:prSet/>
      <dgm:spPr/>
      <dgm:t>
        <a:bodyPr/>
        <a:lstStyle/>
        <a:p>
          <a:endParaRPr lang="en-US"/>
        </a:p>
      </dgm:t>
    </dgm:pt>
    <dgm:pt modelId="{1E0959F6-2884-462D-BCEB-E4F16ECD3B43}">
      <dgm:prSet phldrT="[Text]"/>
      <dgm:spPr>
        <a:solidFill>
          <a:srgbClr val="6ABAB7"/>
        </a:solidFill>
      </dgm:spPr>
      <dgm:t>
        <a:bodyPr/>
        <a:lstStyle/>
        <a:p>
          <a:r>
            <a:rPr lang="en-US" dirty="0"/>
            <a:t>Azure Queue</a:t>
          </a:r>
        </a:p>
      </dgm:t>
    </dgm:pt>
    <dgm:pt modelId="{684F2036-78AF-43A7-8540-B0CB4B7BB934}" type="parTrans" cxnId="{C75399FB-CABD-45F6-8038-ECEE4B4CBC24}">
      <dgm:prSet/>
      <dgm:spPr/>
      <dgm:t>
        <a:bodyPr/>
        <a:lstStyle/>
        <a:p>
          <a:endParaRPr lang="en-US"/>
        </a:p>
      </dgm:t>
    </dgm:pt>
    <dgm:pt modelId="{AA95E6D8-2D22-49D1-B1C0-B2D2438C450A}" type="sibTrans" cxnId="{C75399FB-CABD-45F6-8038-ECEE4B4CBC24}">
      <dgm:prSet/>
      <dgm:spPr/>
      <dgm:t>
        <a:bodyPr/>
        <a:lstStyle/>
        <a:p>
          <a:endParaRPr lang="en-US"/>
        </a:p>
      </dgm:t>
    </dgm:pt>
    <dgm:pt modelId="{68C99B26-63EF-4EEC-8F18-811E5FF68E95}">
      <dgm:prSet phldrT="[Text]"/>
      <dgm:spPr/>
      <dgm:t>
        <a:bodyPr/>
        <a:lstStyle/>
        <a:p>
          <a:r>
            <a:rPr lang="en-US" dirty="0"/>
            <a:t>Azure Function</a:t>
          </a:r>
        </a:p>
      </dgm:t>
    </dgm:pt>
    <dgm:pt modelId="{409BF4D0-0D82-4643-9CC1-79940440D030}" type="parTrans" cxnId="{7244A302-B1C4-44D7-90AE-E17635BD92C8}">
      <dgm:prSet/>
      <dgm:spPr/>
      <dgm:t>
        <a:bodyPr/>
        <a:lstStyle/>
        <a:p>
          <a:endParaRPr lang="en-US"/>
        </a:p>
      </dgm:t>
    </dgm:pt>
    <dgm:pt modelId="{C87CB4A6-6DD9-4AD2-BB72-CBA5B149B414}" type="sibTrans" cxnId="{7244A302-B1C4-44D7-90AE-E17635BD92C8}">
      <dgm:prSet/>
      <dgm:spPr/>
      <dgm:t>
        <a:bodyPr/>
        <a:lstStyle/>
        <a:p>
          <a:endParaRPr lang="en-US"/>
        </a:p>
      </dgm:t>
    </dgm:pt>
    <dgm:pt modelId="{78D58E32-51AB-4A1A-B850-3307EFBB88A1}">
      <dgm:prSet phldrT="[Text]"/>
      <dgm:spPr>
        <a:solidFill>
          <a:srgbClr val="6ABAB7"/>
        </a:solidFill>
      </dgm:spPr>
      <dgm:t>
        <a:bodyPr/>
        <a:lstStyle/>
        <a:p>
          <a:r>
            <a:rPr lang="en-US" dirty="0"/>
            <a:t>Apply Template</a:t>
          </a:r>
        </a:p>
      </dgm:t>
    </dgm:pt>
    <dgm:pt modelId="{93A4B474-856B-4BF2-B2BB-19F5105C3634}" type="parTrans" cxnId="{E3420A93-6143-4340-BA86-143485DCB362}">
      <dgm:prSet/>
      <dgm:spPr/>
      <dgm:t>
        <a:bodyPr/>
        <a:lstStyle/>
        <a:p>
          <a:endParaRPr lang="en-US"/>
        </a:p>
      </dgm:t>
    </dgm:pt>
    <dgm:pt modelId="{EBAE5A85-FBD1-47BF-95DD-6E18C56B6F94}" type="sibTrans" cxnId="{E3420A93-6143-4340-BA86-143485DCB362}">
      <dgm:prSet/>
      <dgm:spPr/>
      <dgm:t>
        <a:bodyPr/>
        <a:lstStyle/>
        <a:p>
          <a:endParaRPr lang="en-US"/>
        </a:p>
      </dgm:t>
    </dgm:pt>
    <dgm:pt modelId="{122A58DF-4CBB-4924-9F51-ED0EFFAAC1BD}">
      <dgm:prSet phldrT="[Text]"/>
      <dgm:spPr/>
      <dgm:t>
        <a:bodyPr/>
        <a:lstStyle/>
        <a:p>
          <a:r>
            <a:rPr lang="en-US" dirty="0"/>
            <a:t>Additional Configuration</a:t>
          </a:r>
        </a:p>
      </dgm:t>
    </dgm:pt>
    <dgm:pt modelId="{2489B49E-A41F-4FF5-A19D-4935790EF252}" type="parTrans" cxnId="{7ECFD43D-B8FE-4EC9-90F6-793B12F357BC}">
      <dgm:prSet/>
      <dgm:spPr/>
      <dgm:t>
        <a:bodyPr/>
        <a:lstStyle/>
        <a:p>
          <a:endParaRPr lang="en-US"/>
        </a:p>
      </dgm:t>
    </dgm:pt>
    <dgm:pt modelId="{8D0656D2-99AB-4D5C-AC02-0CA2034B1C8D}" type="sibTrans" cxnId="{7ECFD43D-B8FE-4EC9-90F6-793B12F357BC}">
      <dgm:prSet/>
      <dgm:spPr/>
      <dgm:t>
        <a:bodyPr/>
        <a:lstStyle/>
        <a:p>
          <a:endParaRPr lang="en-US"/>
        </a:p>
      </dgm:t>
    </dgm:pt>
    <dgm:pt modelId="{5E221973-BA13-4235-84EC-48095DE02B53}" type="pres">
      <dgm:prSet presAssocID="{142CBB38-DA98-404A-95CF-FC9252E59005}" presName="rootnode" presStyleCnt="0">
        <dgm:presLayoutVars>
          <dgm:chMax/>
          <dgm:chPref/>
          <dgm:dir/>
          <dgm:animLvl val="lvl"/>
        </dgm:presLayoutVars>
      </dgm:prSet>
      <dgm:spPr/>
    </dgm:pt>
    <dgm:pt modelId="{BB1E5991-28A7-4C31-8E64-ED07E0950D25}" type="pres">
      <dgm:prSet presAssocID="{C9AA7F6A-29DD-4440-A079-04F8317E4DF9}" presName="composite" presStyleCnt="0"/>
      <dgm:spPr/>
    </dgm:pt>
    <dgm:pt modelId="{5CCAEFB5-1340-48ED-967F-8227D4256F04}" type="pres">
      <dgm:prSet presAssocID="{C9AA7F6A-29DD-4440-A079-04F8317E4DF9}" presName="bentUpArrow1" presStyleLbl="alignImgPlace1" presStyleIdx="0" presStyleCnt="2"/>
      <dgm:spPr>
        <a:solidFill>
          <a:srgbClr val="3C6A6B"/>
        </a:solidFill>
      </dgm:spPr>
    </dgm:pt>
    <dgm:pt modelId="{3B5C2828-DC67-4F15-9C6E-343C4BB140C8}" type="pres">
      <dgm:prSet presAssocID="{C9AA7F6A-29DD-4440-A079-04F8317E4DF9}" presName="ParentText" presStyleLbl="node1" presStyleIdx="0" presStyleCnt="3">
        <dgm:presLayoutVars>
          <dgm:chMax val="1"/>
          <dgm:chPref val="1"/>
          <dgm:bulletEnabled val="1"/>
        </dgm:presLayoutVars>
      </dgm:prSet>
      <dgm:spPr/>
    </dgm:pt>
    <dgm:pt modelId="{8D661B82-8C8C-42B2-AFB5-BE09E71EEFEC}" type="pres">
      <dgm:prSet presAssocID="{C9AA7F6A-29DD-4440-A079-04F8317E4DF9}" presName="ChildText" presStyleLbl="revTx" presStyleIdx="0" presStyleCnt="3">
        <dgm:presLayoutVars>
          <dgm:chMax val="0"/>
          <dgm:chPref val="0"/>
          <dgm:bulletEnabled val="1"/>
        </dgm:presLayoutVars>
      </dgm:prSet>
      <dgm:spPr/>
    </dgm:pt>
    <dgm:pt modelId="{3E1E5C95-8ADC-468F-91F4-E693DAD60531}" type="pres">
      <dgm:prSet presAssocID="{604E6399-A24B-45E8-9518-0B2390AF63FB}" presName="sibTrans" presStyleCnt="0"/>
      <dgm:spPr/>
    </dgm:pt>
    <dgm:pt modelId="{DCA9827A-62D5-42FD-BBB6-AA4DC98B9942}" type="pres">
      <dgm:prSet presAssocID="{1E0959F6-2884-462D-BCEB-E4F16ECD3B43}" presName="composite" presStyleCnt="0"/>
      <dgm:spPr/>
    </dgm:pt>
    <dgm:pt modelId="{567D3258-177C-4E46-B39A-57640A00FDE6}" type="pres">
      <dgm:prSet presAssocID="{1E0959F6-2884-462D-BCEB-E4F16ECD3B43}" presName="bentUpArrow1" presStyleLbl="alignImgPlace1" presStyleIdx="1" presStyleCnt="2"/>
      <dgm:spPr>
        <a:solidFill>
          <a:srgbClr val="3C6A6B"/>
        </a:solidFill>
      </dgm:spPr>
    </dgm:pt>
    <dgm:pt modelId="{ECBB657B-43C3-428B-88D0-0FE349C16DD4}" type="pres">
      <dgm:prSet presAssocID="{1E0959F6-2884-462D-BCEB-E4F16ECD3B43}" presName="ParentText" presStyleLbl="node1" presStyleIdx="1" presStyleCnt="3">
        <dgm:presLayoutVars>
          <dgm:chMax val="1"/>
          <dgm:chPref val="1"/>
          <dgm:bulletEnabled val="1"/>
        </dgm:presLayoutVars>
      </dgm:prSet>
      <dgm:spPr/>
    </dgm:pt>
    <dgm:pt modelId="{06243479-501C-454C-AFF5-9BCCA90CEACC}" type="pres">
      <dgm:prSet presAssocID="{1E0959F6-2884-462D-BCEB-E4F16ECD3B43}" presName="ChildText" presStyleLbl="revTx" presStyleIdx="1" presStyleCnt="3">
        <dgm:presLayoutVars>
          <dgm:chMax val="0"/>
          <dgm:chPref val="0"/>
          <dgm:bulletEnabled val="1"/>
        </dgm:presLayoutVars>
      </dgm:prSet>
      <dgm:spPr/>
    </dgm:pt>
    <dgm:pt modelId="{C731FA50-EE47-4EB8-9D62-CA97A8F33575}" type="pres">
      <dgm:prSet presAssocID="{AA95E6D8-2D22-49D1-B1C0-B2D2438C450A}" presName="sibTrans" presStyleCnt="0"/>
      <dgm:spPr/>
    </dgm:pt>
    <dgm:pt modelId="{DB08156F-8908-4BC5-90D8-D8D7EF2B06B7}" type="pres">
      <dgm:prSet presAssocID="{78D58E32-51AB-4A1A-B850-3307EFBB88A1}" presName="composite" presStyleCnt="0"/>
      <dgm:spPr/>
    </dgm:pt>
    <dgm:pt modelId="{ABEA2BAF-0444-4D09-AA3E-436134C5182D}" type="pres">
      <dgm:prSet presAssocID="{78D58E32-51AB-4A1A-B850-3307EFBB88A1}" presName="ParentText" presStyleLbl="node1" presStyleIdx="2" presStyleCnt="3">
        <dgm:presLayoutVars>
          <dgm:chMax val="1"/>
          <dgm:chPref val="1"/>
          <dgm:bulletEnabled val="1"/>
        </dgm:presLayoutVars>
      </dgm:prSet>
      <dgm:spPr/>
    </dgm:pt>
    <dgm:pt modelId="{405471C4-CAE5-4C18-ACF6-0F722DB341B4}" type="pres">
      <dgm:prSet presAssocID="{78D58E32-51AB-4A1A-B850-3307EFBB88A1}" presName="FinalChildText" presStyleLbl="revTx" presStyleIdx="2" presStyleCnt="3">
        <dgm:presLayoutVars>
          <dgm:chMax val="0"/>
          <dgm:chPref val="0"/>
          <dgm:bulletEnabled val="1"/>
        </dgm:presLayoutVars>
      </dgm:prSet>
      <dgm:spPr/>
    </dgm:pt>
  </dgm:ptLst>
  <dgm:cxnLst>
    <dgm:cxn modelId="{7244A302-B1C4-44D7-90AE-E17635BD92C8}" srcId="{1E0959F6-2884-462D-BCEB-E4F16ECD3B43}" destId="{68C99B26-63EF-4EEC-8F18-811E5FF68E95}" srcOrd="0" destOrd="0" parTransId="{409BF4D0-0D82-4643-9CC1-79940440D030}" sibTransId="{C87CB4A6-6DD9-4AD2-BB72-CBA5B149B414}"/>
    <dgm:cxn modelId="{404F3A37-5D04-4D5B-B9E8-07C4DE33A0C9}" type="presOf" srcId="{142CBB38-DA98-404A-95CF-FC9252E59005}" destId="{5E221973-BA13-4235-84EC-48095DE02B53}" srcOrd="0" destOrd="0" presId="urn:microsoft.com/office/officeart/2005/8/layout/StepDownProcess"/>
    <dgm:cxn modelId="{63A0C03A-7E7B-4C9C-B58E-92589665BA33}" type="presOf" srcId="{C8466547-2A5A-4D6F-91CB-41F630BCB95E}" destId="{8D661B82-8C8C-42B2-AFB5-BE09E71EEFEC}" srcOrd="0" destOrd="0" presId="urn:microsoft.com/office/officeart/2005/8/layout/StepDownProcess"/>
    <dgm:cxn modelId="{7ECFD43D-B8FE-4EC9-90F6-793B12F357BC}" srcId="{78D58E32-51AB-4A1A-B850-3307EFBB88A1}" destId="{122A58DF-4CBB-4924-9F51-ED0EFFAAC1BD}" srcOrd="0" destOrd="0" parTransId="{2489B49E-A41F-4FF5-A19D-4935790EF252}" sibTransId="{8D0656D2-99AB-4D5C-AC02-0CA2034B1C8D}"/>
    <dgm:cxn modelId="{703FC15B-F340-4095-8C1B-D71F979A0F83}" type="presOf" srcId="{C9AA7F6A-29DD-4440-A079-04F8317E4DF9}" destId="{3B5C2828-DC67-4F15-9C6E-343C4BB140C8}" srcOrd="0" destOrd="0" presId="urn:microsoft.com/office/officeart/2005/8/layout/StepDownProcess"/>
    <dgm:cxn modelId="{288A115C-7549-4FFC-B008-9B95EF09245A}" type="presOf" srcId="{68C99B26-63EF-4EEC-8F18-811E5FF68E95}" destId="{06243479-501C-454C-AFF5-9BCCA90CEACC}" srcOrd="0" destOrd="0" presId="urn:microsoft.com/office/officeart/2005/8/layout/StepDownProcess"/>
    <dgm:cxn modelId="{022D3369-3C07-4511-B7C9-2303D47478CF}" type="presOf" srcId="{122A58DF-4CBB-4924-9F51-ED0EFFAAC1BD}" destId="{405471C4-CAE5-4C18-ACF6-0F722DB341B4}" srcOrd="0" destOrd="0" presId="urn:microsoft.com/office/officeart/2005/8/layout/StepDownProcess"/>
    <dgm:cxn modelId="{4D8EB470-485C-47FE-BCA5-3F3798810079}" srcId="{C9AA7F6A-29DD-4440-A079-04F8317E4DF9}" destId="{C8466547-2A5A-4D6F-91CB-41F630BCB95E}" srcOrd="0" destOrd="0" parTransId="{188EA142-2048-43D1-9729-689396698210}" sibTransId="{FFD0BCF6-9D62-4F37-A1BC-08FF76733DF9}"/>
    <dgm:cxn modelId="{B2F6C88B-AFB0-47A6-BC86-9AAB43B24B8A}" srcId="{142CBB38-DA98-404A-95CF-FC9252E59005}" destId="{C9AA7F6A-29DD-4440-A079-04F8317E4DF9}" srcOrd="0" destOrd="0" parTransId="{ACDCE6EF-A597-4761-8749-3ABDE028BF74}" sibTransId="{604E6399-A24B-45E8-9518-0B2390AF63FB}"/>
    <dgm:cxn modelId="{E3420A93-6143-4340-BA86-143485DCB362}" srcId="{142CBB38-DA98-404A-95CF-FC9252E59005}" destId="{78D58E32-51AB-4A1A-B850-3307EFBB88A1}" srcOrd="2" destOrd="0" parTransId="{93A4B474-856B-4BF2-B2BB-19F5105C3634}" sibTransId="{EBAE5A85-FBD1-47BF-95DD-6E18C56B6F94}"/>
    <dgm:cxn modelId="{23DEBAAB-0E3D-4504-9AAD-17221528CDAA}" type="presOf" srcId="{78D58E32-51AB-4A1A-B850-3307EFBB88A1}" destId="{ABEA2BAF-0444-4D09-AA3E-436134C5182D}" srcOrd="0" destOrd="0" presId="urn:microsoft.com/office/officeart/2005/8/layout/StepDownProcess"/>
    <dgm:cxn modelId="{BE4AEAE2-3040-4035-A324-571E06781D43}" type="presOf" srcId="{1E0959F6-2884-462D-BCEB-E4F16ECD3B43}" destId="{ECBB657B-43C3-428B-88D0-0FE349C16DD4}" srcOrd="0" destOrd="0" presId="urn:microsoft.com/office/officeart/2005/8/layout/StepDownProcess"/>
    <dgm:cxn modelId="{C75399FB-CABD-45F6-8038-ECEE4B4CBC24}" srcId="{142CBB38-DA98-404A-95CF-FC9252E59005}" destId="{1E0959F6-2884-462D-BCEB-E4F16ECD3B43}" srcOrd="1" destOrd="0" parTransId="{684F2036-78AF-43A7-8540-B0CB4B7BB934}" sibTransId="{AA95E6D8-2D22-49D1-B1C0-B2D2438C450A}"/>
    <dgm:cxn modelId="{23565F7B-2596-42F9-B734-8CBB6983DE82}" type="presParOf" srcId="{5E221973-BA13-4235-84EC-48095DE02B53}" destId="{BB1E5991-28A7-4C31-8E64-ED07E0950D25}" srcOrd="0" destOrd="0" presId="urn:microsoft.com/office/officeart/2005/8/layout/StepDownProcess"/>
    <dgm:cxn modelId="{CC41890B-F194-4CCB-AE33-8FA68EC654C5}" type="presParOf" srcId="{BB1E5991-28A7-4C31-8E64-ED07E0950D25}" destId="{5CCAEFB5-1340-48ED-967F-8227D4256F04}" srcOrd="0" destOrd="0" presId="urn:microsoft.com/office/officeart/2005/8/layout/StepDownProcess"/>
    <dgm:cxn modelId="{22470B8F-3BC1-44AC-AE9B-522BCE97D8E6}" type="presParOf" srcId="{BB1E5991-28A7-4C31-8E64-ED07E0950D25}" destId="{3B5C2828-DC67-4F15-9C6E-343C4BB140C8}" srcOrd="1" destOrd="0" presId="urn:microsoft.com/office/officeart/2005/8/layout/StepDownProcess"/>
    <dgm:cxn modelId="{49AEC364-0BB8-4AF5-A317-227926F6BF4F}" type="presParOf" srcId="{BB1E5991-28A7-4C31-8E64-ED07E0950D25}" destId="{8D661B82-8C8C-42B2-AFB5-BE09E71EEFEC}" srcOrd="2" destOrd="0" presId="urn:microsoft.com/office/officeart/2005/8/layout/StepDownProcess"/>
    <dgm:cxn modelId="{62515173-6D52-4815-80B9-78B8336CCEF2}" type="presParOf" srcId="{5E221973-BA13-4235-84EC-48095DE02B53}" destId="{3E1E5C95-8ADC-468F-91F4-E693DAD60531}" srcOrd="1" destOrd="0" presId="urn:microsoft.com/office/officeart/2005/8/layout/StepDownProcess"/>
    <dgm:cxn modelId="{8A278830-685B-4EE9-8E4B-4AEB8CCBE583}" type="presParOf" srcId="{5E221973-BA13-4235-84EC-48095DE02B53}" destId="{DCA9827A-62D5-42FD-BBB6-AA4DC98B9942}" srcOrd="2" destOrd="0" presId="urn:microsoft.com/office/officeart/2005/8/layout/StepDownProcess"/>
    <dgm:cxn modelId="{F9EC17D9-2CC1-42AA-B012-71D8199A5952}" type="presParOf" srcId="{DCA9827A-62D5-42FD-BBB6-AA4DC98B9942}" destId="{567D3258-177C-4E46-B39A-57640A00FDE6}" srcOrd="0" destOrd="0" presId="urn:microsoft.com/office/officeart/2005/8/layout/StepDownProcess"/>
    <dgm:cxn modelId="{57E32E02-004C-4FA8-981B-C533355D295B}" type="presParOf" srcId="{DCA9827A-62D5-42FD-BBB6-AA4DC98B9942}" destId="{ECBB657B-43C3-428B-88D0-0FE349C16DD4}" srcOrd="1" destOrd="0" presId="urn:microsoft.com/office/officeart/2005/8/layout/StepDownProcess"/>
    <dgm:cxn modelId="{23CF3C70-ED2D-4641-B623-C3C3A544DAC4}" type="presParOf" srcId="{DCA9827A-62D5-42FD-BBB6-AA4DC98B9942}" destId="{06243479-501C-454C-AFF5-9BCCA90CEACC}" srcOrd="2" destOrd="0" presId="urn:microsoft.com/office/officeart/2005/8/layout/StepDownProcess"/>
    <dgm:cxn modelId="{3E478C34-2102-4C31-A2EB-64C66219EFD3}" type="presParOf" srcId="{5E221973-BA13-4235-84EC-48095DE02B53}" destId="{C731FA50-EE47-4EB8-9D62-CA97A8F33575}" srcOrd="3" destOrd="0" presId="urn:microsoft.com/office/officeart/2005/8/layout/StepDownProcess"/>
    <dgm:cxn modelId="{CB86BB15-6A0E-4B5D-A456-FC2D7CE9DFB8}" type="presParOf" srcId="{5E221973-BA13-4235-84EC-48095DE02B53}" destId="{DB08156F-8908-4BC5-90D8-D8D7EF2B06B7}" srcOrd="4" destOrd="0" presId="urn:microsoft.com/office/officeart/2005/8/layout/StepDownProcess"/>
    <dgm:cxn modelId="{56522B2A-F86D-439F-BBA9-BD8829D42C58}" type="presParOf" srcId="{DB08156F-8908-4BC5-90D8-D8D7EF2B06B7}" destId="{ABEA2BAF-0444-4D09-AA3E-436134C5182D}" srcOrd="0" destOrd="0" presId="urn:microsoft.com/office/officeart/2005/8/layout/StepDownProcess"/>
    <dgm:cxn modelId="{C0229EC9-A0EC-460D-85F5-1837AD6C0BF5}" type="presParOf" srcId="{DB08156F-8908-4BC5-90D8-D8D7EF2B06B7}" destId="{405471C4-CAE5-4C18-ACF6-0F722DB341B4}" srcOrd="1"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CAEFB5-1340-48ED-967F-8227D4256F04}">
      <dsp:nvSpPr>
        <dsp:cNvPr id="0" name=""/>
        <dsp:cNvSpPr/>
      </dsp:nvSpPr>
      <dsp:spPr>
        <a:xfrm rot="5400000">
          <a:off x="521892" y="962539"/>
          <a:ext cx="851283" cy="969156"/>
        </a:xfrm>
        <a:prstGeom prst="bentUpArrow">
          <a:avLst>
            <a:gd name="adj1" fmla="val 32840"/>
            <a:gd name="adj2" fmla="val 25000"/>
            <a:gd name="adj3" fmla="val 35780"/>
          </a:avLst>
        </a:prstGeom>
        <a:solidFill>
          <a:srgbClr val="3C6A6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B5C2828-DC67-4F15-9C6E-343C4BB140C8}">
      <dsp:nvSpPr>
        <dsp:cNvPr id="0" name=""/>
        <dsp:cNvSpPr/>
      </dsp:nvSpPr>
      <dsp:spPr>
        <a:xfrm>
          <a:off x="296354" y="18875"/>
          <a:ext cx="1433060" cy="1003095"/>
        </a:xfrm>
        <a:prstGeom prst="roundRect">
          <a:avLst>
            <a:gd name="adj" fmla="val 16670"/>
          </a:avLst>
        </a:prstGeom>
        <a:solidFill>
          <a:srgbClr val="6ABAB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Flow</a:t>
          </a:r>
        </a:p>
      </dsp:txBody>
      <dsp:txXfrm>
        <a:off x="345330" y="67851"/>
        <a:ext cx="1335108" cy="905143"/>
      </dsp:txXfrm>
    </dsp:sp>
    <dsp:sp modelId="{8D661B82-8C8C-42B2-AFB5-BE09E71EEFEC}">
      <dsp:nvSpPr>
        <dsp:cNvPr id="0" name=""/>
        <dsp:cNvSpPr/>
      </dsp:nvSpPr>
      <dsp:spPr>
        <a:xfrm>
          <a:off x="1729414" y="114543"/>
          <a:ext cx="1042271" cy="810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Http Call</a:t>
          </a:r>
        </a:p>
      </dsp:txBody>
      <dsp:txXfrm>
        <a:off x="1729414" y="114543"/>
        <a:ext cx="1042271" cy="810746"/>
      </dsp:txXfrm>
    </dsp:sp>
    <dsp:sp modelId="{567D3258-177C-4E46-B39A-57640A00FDE6}">
      <dsp:nvSpPr>
        <dsp:cNvPr id="0" name=""/>
        <dsp:cNvSpPr/>
      </dsp:nvSpPr>
      <dsp:spPr>
        <a:xfrm rot="5400000">
          <a:off x="1710051" y="2089347"/>
          <a:ext cx="851283" cy="969156"/>
        </a:xfrm>
        <a:prstGeom prst="bentUpArrow">
          <a:avLst>
            <a:gd name="adj1" fmla="val 32840"/>
            <a:gd name="adj2" fmla="val 25000"/>
            <a:gd name="adj3" fmla="val 35780"/>
          </a:avLst>
        </a:prstGeom>
        <a:solidFill>
          <a:srgbClr val="3C6A6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CBB657B-43C3-428B-88D0-0FE349C16DD4}">
      <dsp:nvSpPr>
        <dsp:cNvPr id="0" name=""/>
        <dsp:cNvSpPr/>
      </dsp:nvSpPr>
      <dsp:spPr>
        <a:xfrm>
          <a:off x="1484513" y="1145682"/>
          <a:ext cx="1433060" cy="1003095"/>
        </a:xfrm>
        <a:prstGeom prst="roundRect">
          <a:avLst>
            <a:gd name="adj" fmla="val 16670"/>
          </a:avLst>
        </a:prstGeom>
        <a:solidFill>
          <a:srgbClr val="6ABAB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Azure Queue</a:t>
          </a:r>
        </a:p>
      </dsp:txBody>
      <dsp:txXfrm>
        <a:off x="1533489" y="1194658"/>
        <a:ext cx="1335108" cy="905143"/>
      </dsp:txXfrm>
    </dsp:sp>
    <dsp:sp modelId="{06243479-501C-454C-AFF5-9BCCA90CEACC}">
      <dsp:nvSpPr>
        <dsp:cNvPr id="0" name=""/>
        <dsp:cNvSpPr/>
      </dsp:nvSpPr>
      <dsp:spPr>
        <a:xfrm>
          <a:off x="2917573" y="1241350"/>
          <a:ext cx="1042271" cy="810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Azure Function</a:t>
          </a:r>
        </a:p>
      </dsp:txBody>
      <dsp:txXfrm>
        <a:off x="2917573" y="1241350"/>
        <a:ext cx="1042271" cy="810746"/>
      </dsp:txXfrm>
    </dsp:sp>
    <dsp:sp modelId="{ABEA2BAF-0444-4D09-AA3E-436134C5182D}">
      <dsp:nvSpPr>
        <dsp:cNvPr id="0" name=""/>
        <dsp:cNvSpPr/>
      </dsp:nvSpPr>
      <dsp:spPr>
        <a:xfrm>
          <a:off x="2672672" y="2272490"/>
          <a:ext cx="1433060" cy="1003095"/>
        </a:xfrm>
        <a:prstGeom prst="roundRect">
          <a:avLst>
            <a:gd name="adj" fmla="val 16670"/>
          </a:avLst>
        </a:prstGeom>
        <a:solidFill>
          <a:srgbClr val="6ABAB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Apply Template</a:t>
          </a:r>
        </a:p>
      </dsp:txBody>
      <dsp:txXfrm>
        <a:off x="2721648" y="2321466"/>
        <a:ext cx="1335108" cy="905143"/>
      </dsp:txXfrm>
    </dsp:sp>
    <dsp:sp modelId="{405471C4-CAE5-4C18-ACF6-0F722DB341B4}">
      <dsp:nvSpPr>
        <dsp:cNvPr id="0" name=""/>
        <dsp:cNvSpPr/>
      </dsp:nvSpPr>
      <dsp:spPr>
        <a:xfrm>
          <a:off x="4105733" y="2368158"/>
          <a:ext cx="1042271" cy="810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57150" lvl="1" indent="-57150" algn="l" defTabSz="488950">
            <a:lnSpc>
              <a:spcPct val="90000"/>
            </a:lnSpc>
            <a:spcBef>
              <a:spcPct val="0"/>
            </a:spcBef>
            <a:spcAft>
              <a:spcPct val="15000"/>
            </a:spcAft>
            <a:buChar char="•"/>
          </a:pPr>
          <a:r>
            <a:rPr lang="en-US" sz="1100" kern="1200" dirty="0"/>
            <a:t>Additional Configuration</a:t>
          </a:r>
        </a:p>
      </dsp:txBody>
      <dsp:txXfrm>
        <a:off x="4105733" y="2368158"/>
        <a:ext cx="1042271" cy="810746"/>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550FDD-57CB-4B50-A5B5-1613089FB1D9}" type="datetimeFigureOut">
              <a:rPr lang="en-US" smtClean="0"/>
              <a:t>8/3/2018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3FB243-3016-4798-9CB3-7F16D7B1C2CE}" type="slidenum">
              <a:rPr lang="en-US" smtClean="0"/>
              <a:t>‹#›</a:t>
            </a:fld>
            <a:endParaRPr lang="en-US"/>
          </a:p>
        </p:txBody>
      </p:sp>
    </p:spTree>
    <p:extLst>
      <p:ext uri="{BB962C8B-B14F-4D97-AF65-F5344CB8AC3E}">
        <p14:creationId xmlns:p14="http://schemas.microsoft.com/office/powerpoint/2010/main" val="2617044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I possibly get my name on a single slide even more? Wow.</a:t>
            </a:r>
          </a:p>
        </p:txBody>
      </p:sp>
      <p:sp>
        <p:nvSpPr>
          <p:cNvPr id="4" name="Slide Number Placeholder 3"/>
          <p:cNvSpPr>
            <a:spLocks noGrp="1"/>
          </p:cNvSpPr>
          <p:nvPr>
            <p:ph type="sldNum" sz="quarter" idx="10"/>
          </p:nvPr>
        </p:nvSpPr>
        <p:spPr/>
        <p:txBody>
          <a:bodyPr/>
          <a:lstStyle/>
          <a:p>
            <a:fld id="{333FB243-3016-4798-9CB3-7F16D7B1C2CE}" type="slidenum">
              <a:rPr lang="en-US" smtClean="0"/>
              <a:t>3</a:t>
            </a:fld>
            <a:endParaRPr lang="en-US"/>
          </a:p>
        </p:txBody>
      </p:sp>
    </p:spTree>
    <p:extLst>
      <p:ext uri="{BB962C8B-B14F-4D97-AF65-F5344CB8AC3E}">
        <p14:creationId xmlns:p14="http://schemas.microsoft.com/office/powerpoint/2010/main" val="381990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8/3/2018 2:30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8350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Fork button</a:t>
            </a:r>
          </a:p>
          <a:p>
            <a:r>
              <a:rPr lang="en-US" sz="1200" kern="1200" dirty="0">
                <a:solidFill>
                  <a:schemeClr val="tx1"/>
                </a:solidFill>
                <a:latin typeface="+mn-lt"/>
                <a:ea typeface="+mn-ea"/>
                <a:cs typeface="+mn-cs"/>
              </a:rPr>
              <a:t>Edit button</a:t>
            </a:r>
          </a:p>
          <a:p>
            <a:r>
              <a:rPr lang="en-US" sz="1200" kern="1200" dirty="0">
                <a:solidFill>
                  <a:schemeClr val="tx1"/>
                </a:solidFill>
                <a:latin typeface="+mn-lt"/>
                <a:ea typeface="+mn-ea"/>
                <a:cs typeface="+mn-cs"/>
              </a:rPr>
              <a:t>Submit Pull Request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3FB243-3016-4798-9CB3-7F16D7B1C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7757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Tree>
    <p:extLst>
      <p:ext uri="{BB962C8B-B14F-4D97-AF65-F5344CB8AC3E}">
        <p14:creationId xmlns:p14="http://schemas.microsoft.com/office/powerpoint/2010/main" val="646742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8/3/2018 2:30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25203121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8/3/2018 2:30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2491407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Tree>
    <p:extLst>
      <p:ext uri="{BB962C8B-B14F-4D97-AF65-F5344CB8AC3E}">
        <p14:creationId xmlns:p14="http://schemas.microsoft.com/office/powerpoint/2010/main" val="3196320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SharePoint Patterns and Practices</a:t>
            </a:r>
          </a:p>
        </p:txBody>
      </p:sp>
      <p:sp>
        <p:nvSpPr>
          <p:cNvPr id="5" name="Footer Placeholder 4"/>
          <p:cNvSpPr>
            <a:spLocks noGrp="1"/>
          </p:cNvSpPr>
          <p:nvPr>
            <p:ph type="ftr" sz="quarter" idx="11"/>
          </p:nvPr>
        </p:nvSpPr>
        <p:spPr/>
        <p:txBody>
          <a:bodyPr/>
          <a:lstStyle/>
          <a:p>
            <a:pPr marL="571500"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5287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Show off the Download Zip button</a:t>
            </a:r>
          </a:p>
          <a:p>
            <a:r>
              <a:rPr lang="en-US" sz="1200" kern="1200" dirty="0">
                <a:solidFill>
                  <a:schemeClr val="tx1"/>
                </a:solidFill>
                <a:latin typeface="+mn-lt"/>
                <a:ea typeface="+mn-ea"/>
                <a:cs typeface="+mn-cs"/>
              </a:rPr>
              <a:t>Navigate directly to files in </a:t>
            </a:r>
            <a:r>
              <a:rPr lang="en-US" sz="1200" kern="1200" dirty="0" err="1">
                <a:solidFill>
                  <a:schemeClr val="tx1"/>
                </a:solidFill>
                <a:latin typeface="+mn-lt"/>
                <a:ea typeface="+mn-ea"/>
                <a:cs typeface="+mn-cs"/>
              </a:rPr>
              <a:t>Github</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3FB243-3016-4798-9CB3-7F16D7B1C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9939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Connect-</a:t>
            </a:r>
            <a:r>
              <a:rPr lang="en-US" dirty="0" err="1"/>
              <a:t>PnPOnline</a:t>
            </a:r>
            <a:r>
              <a:rPr lang="en-US" dirty="0"/>
              <a:t> https://thechriskent.sharepoint.com/sites/fun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Add-</a:t>
            </a:r>
            <a:r>
              <a:rPr lang="en-US" sz="1200" kern="1200" dirty="0" err="1">
                <a:solidFill>
                  <a:schemeClr val="tx1"/>
                </a:solidFill>
                <a:latin typeface="+mn-lt"/>
                <a:ea typeface="+mn-ea"/>
                <a:cs typeface="+mn-cs"/>
              </a:rPr>
              <a:t>PnPClientSidePage</a:t>
            </a:r>
            <a:r>
              <a:rPr lang="en-US" sz="1200" kern="1200" dirty="0">
                <a:solidFill>
                  <a:schemeClr val="tx1"/>
                </a:solidFill>
                <a:latin typeface="+mn-lt"/>
                <a:ea typeface="+mn-ea"/>
                <a:cs typeface="+mn-cs"/>
              </a:rPr>
              <a:t> -Name "Magic" –</a:t>
            </a:r>
            <a:r>
              <a:rPr lang="en-US" sz="1200" kern="1200" dirty="0" err="1">
                <a:solidFill>
                  <a:schemeClr val="tx1"/>
                </a:solidFill>
                <a:latin typeface="+mn-lt"/>
                <a:ea typeface="+mn-ea"/>
                <a:cs typeface="+mn-cs"/>
              </a:rPr>
              <a:t>CommentsEnabled</a:t>
            </a:r>
            <a:endParaRPr lang="en-US" sz="1200" kern="1200" dirty="0">
              <a:solidFill>
                <a:schemeClr val="tx1"/>
              </a:solidFill>
              <a:latin typeface="+mn-lt"/>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Add-</a:t>
            </a:r>
            <a:r>
              <a:rPr lang="en-US" sz="1200" kern="1200" dirty="0" err="1">
                <a:solidFill>
                  <a:schemeClr val="tx1"/>
                </a:solidFill>
                <a:latin typeface="+mn-lt"/>
                <a:ea typeface="+mn-ea"/>
                <a:cs typeface="+mn-cs"/>
              </a:rPr>
              <a:t>PnPClientSideText</a:t>
            </a:r>
            <a:r>
              <a:rPr lang="en-US" sz="1200" kern="1200" dirty="0">
                <a:solidFill>
                  <a:schemeClr val="tx1"/>
                </a:solidFill>
                <a:latin typeface="+mn-lt"/>
                <a:ea typeface="+mn-ea"/>
                <a:cs typeface="+mn-cs"/>
              </a:rPr>
              <a:t> -Page "Magic" -Text “Yo dawg, welcome to my site"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Add-</a:t>
            </a:r>
            <a:r>
              <a:rPr lang="en-US" sz="1200" kern="1200" dirty="0" err="1">
                <a:solidFill>
                  <a:schemeClr val="tx1"/>
                </a:solidFill>
                <a:latin typeface="+mn-lt"/>
                <a:ea typeface="+mn-ea"/>
                <a:cs typeface="+mn-cs"/>
              </a:rPr>
              <a:t>PnPClientSideWebPart</a:t>
            </a:r>
            <a:r>
              <a:rPr lang="en-US" sz="1200" kern="1200" dirty="0">
                <a:solidFill>
                  <a:schemeClr val="tx1"/>
                </a:solidFill>
                <a:latin typeface="+mn-lt"/>
                <a:ea typeface="+mn-ea"/>
                <a:cs typeface="+mn-cs"/>
              </a:rPr>
              <a:t> -Page "Magic" -</a:t>
            </a:r>
            <a:r>
              <a:rPr lang="en-US" sz="1200" kern="1200" dirty="0" err="1">
                <a:solidFill>
                  <a:schemeClr val="tx1"/>
                </a:solidFill>
                <a:latin typeface="+mn-lt"/>
                <a:ea typeface="+mn-ea"/>
                <a:cs typeface="+mn-cs"/>
              </a:rPr>
              <a:t>DefaultWebPartType</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BingMap</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WebPartProperties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pushPins</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title:'Home</a:t>
            </a:r>
            <a:r>
              <a:rPr lang="en-US" sz="1200" kern="1200" dirty="0">
                <a:solidFill>
                  <a:schemeClr val="tx1"/>
                </a:solidFill>
                <a:latin typeface="+mn-lt"/>
                <a:ea typeface="+mn-ea"/>
                <a:cs typeface="+mn-cs"/>
              </a:rPr>
              <a:t> Sweet </a:t>
            </a:r>
            <a:r>
              <a:rPr lang="en-US" sz="1200" kern="1200" dirty="0" err="1">
                <a:solidFill>
                  <a:schemeClr val="tx1"/>
                </a:solidFill>
                <a:latin typeface="+mn-lt"/>
                <a:ea typeface="+mn-ea"/>
                <a:cs typeface="+mn-cs"/>
              </a:rPr>
              <a:t>Home',address:'Plainfield</a:t>
            </a:r>
            <a:r>
              <a:rPr lang="en-US" sz="1200" kern="1200" dirty="0">
                <a:solidFill>
                  <a:schemeClr val="tx1"/>
                </a:solidFill>
                <a:latin typeface="+mn-lt"/>
                <a:ea typeface="+mn-ea"/>
                <a:cs typeface="+mn-cs"/>
              </a:rPr>
              <a:t>, IN'}],center:{latitude:39.7044,longitude:-86.3978,altitude:0,altitudeReference:-1},zoomLevel:13}" </a:t>
            </a:r>
          </a:p>
        </p:txBody>
      </p:sp>
      <p:sp>
        <p:nvSpPr>
          <p:cNvPr id="4" name="Slide Number Placeholder 3"/>
          <p:cNvSpPr>
            <a:spLocks noGrp="1"/>
          </p:cNvSpPr>
          <p:nvPr>
            <p:ph type="sldNum" sz="quarter" idx="10"/>
          </p:nvPr>
        </p:nvSpPr>
        <p:spPr/>
        <p:txBody>
          <a:bodyPr/>
          <a:lstStyle/>
          <a:p>
            <a:fld id="{333FB243-3016-4798-9CB3-7F16D7B1C2CE}" type="slidenum">
              <a:rPr lang="en-US" smtClean="0"/>
              <a:t>37</a:t>
            </a:fld>
            <a:endParaRPr lang="en-US"/>
          </a:p>
        </p:txBody>
      </p:sp>
    </p:spTree>
    <p:extLst>
      <p:ext uri="{BB962C8B-B14F-4D97-AF65-F5344CB8AC3E}">
        <p14:creationId xmlns:p14="http://schemas.microsoft.com/office/powerpoint/2010/main" val="3377913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list on Model site with 1 or 2 columns</a:t>
            </a:r>
          </a:p>
          <a:p>
            <a:r>
              <a:rPr lang="en-US" dirty="0"/>
              <a:t>Create new </a:t>
            </a:r>
            <a:r>
              <a:rPr lang="en-US" dirty="0" err="1"/>
              <a:t>Comm</a:t>
            </a:r>
            <a:r>
              <a:rPr lang="en-US" dirty="0"/>
              <a:t> site Target, go to site contents</a:t>
            </a:r>
          </a:p>
          <a:p>
            <a:endParaRPr lang="en-US" dirty="0"/>
          </a:p>
          <a:p>
            <a:r>
              <a:rPr lang="en-US" dirty="0"/>
              <a:t>Connect-</a:t>
            </a:r>
            <a:r>
              <a:rPr lang="en-US" dirty="0" err="1"/>
              <a:t>PnPOnline</a:t>
            </a:r>
            <a:r>
              <a:rPr lang="en-US" dirty="0"/>
              <a:t> https://thechriskent.sharepoint.com/sites/Model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Get-</a:t>
            </a:r>
            <a:r>
              <a:rPr lang="en-US" sz="1200" kern="1200" dirty="0" err="1">
                <a:solidFill>
                  <a:schemeClr val="tx1"/>
                </a:solidFill>
                <a:latin typeface="+mn-lt"/>
                <a:ea typeface="+mn-ea"/>
                <a:cs typeface="+mn-cs"/>
              </a:rPr>
              <a:t>PnPProvisioningTemplate</a:t>
            </a:r>
            <a:r>
              <a:rPr lang="en-US" sz="1200" kern="1200" dirty="0">
                <a:solidFill>
                  <a:schemeClr val="tx1"/>
                </a:solidFill>
                <a:latin typeface="+mn-lt"/>
                <a:ea typeface="+mn-ea"/>
                <a:cs typeface="+mn-cs"/>
              </a:rPr>
              <a:t> -Out "MyTemplate.xml" -Handlers Lists </a:t>
            </a:r>
          </a:p>
          <a:p>
            <a:r>
              <a:rPr lang="en-US" dirty="0"/>
              <a:t>Disconnect-</a:t>
            </a:r>
            <a:r>
              <a:rPr lang="en-US" dirty="0" err="1"/>
              <a:t>PnPOnline</a:t>
            </a:r>
            <a:endParaRPr lang="en-US" dirty="0"/>
          </a:p>
          <a:p>
            <a:endParaRPr lang="en-US" dirty="0"/>
          </a:p>
          <a:p>
            <a:r>
              <a:rPr lang="en-US" dirty="0"/>
              <a:t>Open MyTemplate.xml</a:t>
            </a:r>
          </a:p>
          <a:p>
            <a:endParaRPr lang="en-US" dirty="0"/>
          </a:p>
          <a:p>
            <a:r>
              <a:rPr lang="en-US" dirty="0"/>
              <a:t>Connect-</a:t>
            </a:r>
            <a:r>
              <a:rPr lang="en-US" dirty="0" err="1"/>
              <a:t>PnPOnline</a:t>
            </a:r>
            <a:r>
              <a:rPr lang="en-US" dirty="0"/>
              <a:t> https://thechriskent.sharepoint.com/sites/Target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Apply-</a:t>
            </a:r>
            <a:r>
              <a:rPr lang="en-US" sz="1200" kern="1200" dirty="0" err="1">
                <a:solidFill>
                  <a:schemeClr val="tx1"/>
                </a:solidFill>
                <a:latin typeface="+mn-lt"/>
                <a:ea typeface="+mn-ea"/>
                <a:cs typeface="+mn-cs"/>
              </a:rPr>
              <a:t>PnPProvisioningTemplate</a:t>
            </a:r>
            <a:r>
              <a:rPr lang="en-US" sz="1200" kern="1200" dirty="0">
                <a:solidFill>
                  <a:schemeClr val="tx1"/>
                </a:solidFill>
                <a:latin typeface="+mn-lt"/>
                <a:ea typeface="+mn-ea"/>
                <a:cs typeface="+mn-cs"/>
              </a:rPr>
              <a:t> -Path "MyTemplate.xml" -Handlers Lists </a:t>
            </a:r>
          </a:p>
          <a:p>
            <a:r>
              <a:rPr lang="en-US" dirty="0"/>
              <a:t>Disconnect-</a:t>
            </a:r>
            <a:r>
              <a:rPr lang="en-US" dirty="0" err="1"/>
              <a:t>PnPOnline</a:t>
            </a:r>
            <a:endParaRPr lang="en-US" dirty="0"/>
          </a:p>
          <a:p>
            <a:endParaRPr lang="en-US" dirty="0"/>
          </a:p>
        </p:txBody>
      </p:sp>
      <p:sp>
        <p:nvSpPr>
          <p:cNvPr id="4" name="Slide Number Placeholder 3"/>
          <p:cNvSpPr>
            <a:spLocks noGrp="1"/>
          </p:cNvSpPr>
          <p:nvPr>
            <p:ph type="sldNum" sz="quarter" idx="10"/>
          </p:nvPr>
        </p:nvSpPr>
        <p:spPr/>
        <p:txBody>
          <a:bodyPr/>
          <a:lstStyle/>
          <a:p>
            <a:fld id="{333FB243-3016-4798-9CB3-7F16D7B1C2CE}" type="slidenum">
              <a:rPr lang="en-US" smtClean="0"/>
              <a:t>43</a:t>
            </a:fld>
            <a:endParaRPr lang="en-US"/>
          </a:p>
        </p:txBody>
      </p:sp>
    </p:spTree>
    <p:extLst>
      <p:ext uri="{BB962C8B-B14F-4D97-AF65-F5344CB8AC3E}">
        <p14:creationId xmlns:p14="http://schemas.microsoft.com/office/powerpoint/2010/main" val="3298123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Create Site</a:t>
            </a:r>
          </a:p>
          <a:p>
            <a:r>
              <a:rPr lang="en-US" dirty="0"/>
              <a:t>Show MySpecialTemplate.xml</a:t>
            </a:r>
          </a:p>
          <a:p>
            <a:r>
              <a:rPr lang="en-US" dirty="0"/>
              <a:t>Show Site Design JSON</a:t>
            </a:r>
          </a:p>
        </p:txBody>
      </p:sp>
      <p:sp>
        <p:nvSpPr>
          <p:cNvPr id="4" name="Slide Number Placeholder 3"/>
          <p:cNvSpPr>
            <a:spLocks noGrp="1"/>
          </p:cNvSpPr>
          <p:nvPr>
            <p:ph type="sldNum" sz="quarter" idx="10"/>
          </p:nvPr>
        </p:nvSpPr>
        <p:spPr/>
        <p:txBody>
          <a:bodyPr/>
          <a:lstStyle/>
          <a:p>
            <a:fld id="{333FB243-3016-4798-9CB3-7F16D7B1C2CE}" type="slidenum">
              <a:rPr lang="en-US" smtClean="0"/>
              <a:t>44</a:t>
            </a:fld>
            <a:endParaRPr lang="en-US"/>
          </a:p>
        </p:txBody>
      </p:sp>
    </p:spTree>
    <p:extLst>
      <p:ext uri="{BB962C8B-B14F-4D97-AF65-F5344CB8AC3E}">
        <p14:creationId xmlns:p14="http://schemas.microsoft.com/office/powerpoint/2010/main" val="28716715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6174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51B1278-D92B-4AF3-A9C1-71DD298190CE}" type="datetimeFigureOut">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Header Placeholder 5"/>
          <p:cNvSpPr>
            <a:spLocks noGrp="1"/>
          </p:cNvSpPr>
          <p:nvPr>
            <p:ph type="hdr" sz="quarter" idx="12"/>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Office</a:t>
            </a:r>
          </a:p>
        </p:txBody>
      </p:sp>
      <p:sp>
        <p:nvSpPr>
          <p:cNvPr id="7" name="Footer Placeholder 6"/>
          <p:cNvSpPr>
            <a:spLocks noGrp="1"/>
          </p:cNvSpPr>
          <p:nvPr>
            <p:ph type="ftr" sz="quarter" idx="13"/>
          </p:nvPr>
        </p:nvSpPr>
        <p:spPr/>
        <p:txBody>
          <a:bodyPr/>
          <a:lstStyle/>
          <a:p>
            <a:pPr marL="238375" marR="0" lvl="0" indent="0" algn="l" defTabSz="940130"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marR="0" lvl="0" indent="0" algn="l" defTabSz="940130"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837852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jpeg"/><Relationship Id="rId1" Type="http://schemas.openxmlformats.org/officeDocument/2006/relationships/slideMaster" Target="../slideMasters/slideMaster4.xml"/><Relationship Id="rId4" Type="http://schemas.openxmlformats.org/officeDocument/2006/relationships/image" Target="../media/image5.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9.jpe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jpe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4.jpe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5.jpe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6.jpe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4.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4.xml"/><Relationship Id="rId4" Type="http://schemas.openxmlformats.org/officeDocument/2006/relationships/image" Target="../media/image25.jpe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otal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6964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Light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60662-873C-4690-9EE9-CB9542932F09}"/>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B76A76D-D87E-418F-9A6C-A06880159AB8}"/>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80537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Header Bar Light">
    <p:bg>
      <p:bgPr>
        <a:solidFill>
          <a:schemeClr val="accent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21B7091-ACF2-443A-96DD-C114650BB74F}"/>
              </a:ext>
            </a:extLst>
          </p:cNvPr>
          <p:cNvSpPr/>
          <p:nvPr userDrawn="1"/>
        </p:nvSpPr>
        <p:spPr>
          <a:xfrm flipV="1">
            <a:off x="0" y="985520"/>
            <a:ext cx="12192000" cy="543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E60662-873C-4690-9EE9-CB9542932F09}"/>
              </a:ext>
            </a:extLst>
          </p:cNvPr>
          <p:cNvSpPr>
            <a:spLocks noGrp="1"/>
          </p:cNvSpPr>
          <p:nvPr>
            <p:ph type="title"/>
          </p:nvPr>
        </p:nvSpPr>
        <p:spPr>
          <a:xfrm>
            <a:off x="302895" y="0"/>
            <a:ext cx="11586211" cy="985520"/>
          </a:xfrm>
        </p:spPr>
        <p:txBody>
          <a:bodyPr anchor="ctr"/>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B76A76D-D87E-418F-9A6C-A06880159AB8}"/>
              </a:ext>
            </a:extLst>
          </p:cNvPr>
          <p:cNvSpPr>
            <a:spLocks noGrp="1"/>
          </p:cNvSpPr>
          <p:nvPr>
            <p:ph idx="1"/>
          </p:nvPr>
        </p:nvSpPr>
        <p:spPr>
          <a:xfrm>
            <a:off x="302894" y="1213989"/>
            <a:ext cx="11586211" cy="504412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33944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Header Bar Dark">
    <p:bg>
      <p:bgPr>
        <a:solidFill>
          <a:schemeClr val="accent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21B7091-ACF2-443A-96DD-C114650BB74F}"/>
              </a:ext>
            </a:extLst>
          </p:cNvPr>
          <p:cNvSpPr/>
          <p:nvPr userDrawn="1"/>
        </p:nvSpPr>
        <p:spPr>
          <a:xfrm flipV="1">
            <a:off x="0" y="985520"/>
            <a:ext cx="12192000" cy="5435600"/>
          </a:xfrm>
          <a:prstGeom prst="rect">
            <a:avLst/>
          </a:prstGeom>
          <a:solidFill>
            <a:srgbClr val="0808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E60662-873C-4690-9EE9-CB9542932F09}"/>
              </a:ext>
            </a:extLst>
          </p:cNvPr>
          <p:cNvSpPr>
            <a:spLocks noGrp="1"/>
          </p:cNvSpPr>
          <p:nvPr>
            <p:ph type="title"/>
          </p:nvPr>
        </p:nvSpPr>
        <p:spPr>
          <a:xfrm>
            <a:off x="302895" y="0"/>
            <a:ext cx="11586211" cy="985520"/>
          </a:xfrm>
        </p:spPr>
        <p:txBody>
          <a:bodyPr anchor="ctr"/>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B76A76D-D87E-418F-9A6C-A06880159AB8}"/>
              </a:ext>
            </a:extLst>
          </p:cNvPr>
          <p:cNvSpPr>
            <a:spLocks noGrp="1"/>
          </p:cNvSpPr>
          <p:nvPr>
            <p:ph idx="1"/>
          </p:nvPr>
        </p:nvSpPr>
        <p:spPr>
          <a:xfrm>
            <a:off x="302894" y="1213989"/>
            <a:ext cx="11586211" cy="504412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891321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Half Block, 2 Columns">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2A7923F-AB93-4BAB-9674-B9935D45FD51}"/>
              </a:ext>
            </a:extLst>
          </p:cNvPr>
          <p:cNvSpPr/>
          <p:nvPr userDrawn="1"/>
        </p:nvSpPr>
        <p:spPr>
          <a:xfrm>
            <a:off x="5892800" y="0"/>
            <a:ext cx="6299200" cy="6421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4C19CA-663D-4EC5-8EE9-B7C7D89DDA1D}"/>
              </a:ext>
            </a:extLst>
          </p:cNvPr>
          <p:cNvSpPr>
            <a:spLocks noGrp="1"/>
          </p:cNvSpPr>
          <p:nvPr>
            <p:ph type="title"/>
          </p:nvPr>
        </p:nvSpPr>
        <p:spPr>
          <a:xfrm>
            <a:off x="321173" y="523108"/>
            <a:ext cx="5716905" cy="801388"/>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DAE740A-D188-4C21-BC18-1DB8ED28EE40}"/>
              </a:ext>
            </a:extLst>
          </p:cNvPr>
          <p:cNvSpPr>
            <a:spLocks noGrp="1"/>
          </p:cNvSpPr>
          <p:nvPr>
            <p:ph sz="half" idx="1"/>
          </p:nvPr>
        </p:nvSpPr>
        <p:spPr>
          <a:xfrm>
            <a:off x="302894" y="1421086"/>
            <a:ext cx="5424169" cy="465459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BDD5BD6-F991-49C2-A858-8F09F18A0527}"/>
              </a:ext>
            </a:extLst>
          </p:cNvPr>
          <p:cNvSpPr>
            <a:spLocks noGrp="1"/>
          </p:cNvSpPr>
          <p:nvPr>
            <p:ph sz="half" idx="2"/>
          </p:nvPr>
        </p:nvSpPr>
        <p:spPr>
          <a:xfrm>
            <a:off x="6299199" y="1421085"/>
            <a:ext cx="5716905" cy="465459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63243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Pointy, 2 Columns">
    <p:bg>
      <p:bgPr>
        <a:solidFill>
          <a:schemeClr val="accent1">
            <a:lumMod val="50000"/>
          </a:schemeClr>
        </a:solidFill>
        <a:effectLst/>
      </p:bgPr>
    </p:bg>
    <p:spTree>
      <p:nvGrpSpPr>
        <p:cNvPr id="1" name=""/>
        <p:cNvGrpSpPr/>
        <p:nvPr/>
      </p:nvGrpSpPr>
      <p:grpSpPr>
        <a:xfrm>
          <a:off x="0" y="0"/>
          <a:ext cx="0" cy="0"/>
          <a:chOff x="0" y="0"/>
          <a:chExt cx="0" cy="0"/>
        </a:xfrm>
      </p:grpSpPr>
      <p:sp>
        <p:nvSpPr>
          <p:cNvPr id="8" name="Shape 687">
            <a:extLst>
              <a:ext uri="{FF2B5EF4-FFF2-40B4-BE49-F238E27FC236}">
                <a16:creationId xmlns:a16="http://schemas.microsoft.com/office/drawing/2014/main" id="{E7E7ACE9-181C-4D5B-B50E-55E3FDF4549D}"/>
              </a:ext>
            </a:extLst>
          </p:cNvPr>
          <p:cNvSpPr/>
          <p:nvPr userDrawn="1"/>
        </p:nvSpPr>
        <p:spPr>
          <a:xfrm>
            <a:off x="0" y="0"/>
            <a:ext cx="6172200" cy="6421120"/>
          </a:xfrm>
          <a:prstGeom prst="homePlate">
            <a:avLst>
              <a:gd name="adj" fmla="val 12698"/>
            </a:avLst>
          </a:prstGeom>
          <a:solidFill>
            <a:schemeClr val="lt1"/>
          </a:solidFill>
          <a:ln>
            <a:noFill/>
          </a:ln>
        </p:spPr>
        <p:txBody>
          <a:bodyPr lIns="91425" tIns="91425" rIns="91425" bIns="91425" anchor="ctr" anchorCtr="0">
            <a:noAutofit/>
          </a:bodyPr>
          <a:lstStyle/>
          <a:p>
            <a:pPr lvl="0">
              <a:spcBef>
                <a:spcPts val="0"/>
              </a:spcBef>
              <a:buNone/>
            </a:pPr>
            <a:endParaRPr/>
          </a:p>
        </p:txBody>
      </p:sp>
      <p:sp>
        <p:nvSpPr>
          <p:cNvPr id="2" name="Title 1">
            <a:extLst>
              <a:ext uri="{FF2B5EF4-FFF2-40B4-BE49-F238E27FC236}">
                <a16:creationId xmlns:a16="http://schemas.microsoft.com/office/drawing/2014/main" id="{BB4C19CA-663D-4EC5-8EE9-B7C7D89DDA1D}"/>
              </a:ext>
            </a:extLst>
          </p:cNvPr>
          <p:cNvSpPr>
            <a:spLocks noGrp="1"/>
          </p:cNvSpPr>
          <p:nvPr>
            <p:ph type="title"/>
          </p:nvPr>
        </p:nvSpPr>
        <p:spPr>
          <a:xfrm>
            <a:off x="311341" y="523108"/>
            <a:ext cx="5716905" cy="801388"/>
          </a:xfrm>
        </p:spPr>
        <p:txBody>
          <a:bodyPr>
            <a:normAutofit/>
          </a:bodyPr>
          <a:lstStyle>
            <a:lvl1pPr>
              <a:defRPr sz="2800">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DAE740A-D188-4C21-BC18-1DB8ED28EE40}"/>
              </a:ext>
            </a:extLst>
          </p:cNvPr>
          <p:cNvSpPr>
            <a:spLocks noGrp="1"/>
          </p:cNvSpPr>
          <p:nvPr>
            <p:ph sz="half" idx="1"/>
          </p:nvPr>
        </p:nvSpPr>
        <p:spPr>
          <a:xfrm>
            <a:off x="302895" y="1421086"/>
            <a:ext cx="5181600" cy="465459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BDD5BD6-F991-49C2-A858-8F09F18A0527}"/>
              </a:ext>
            </a:extLst>
          </p:cNvPr>
          <p:cNvSpPr>
            <a:spLocks noGrp="1"/>
          </p:cNvSpPr>
          <p:nvPr>
            <p:ph sz="half" idx="2"/>
          </p:nvPr>
        </p:nvSpPr>
        <p:spPr>
          <a:xfrm>
            <a:off x="6299199" y="1421085"/>
            <a:ext cx="5716905" cy="465459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8706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5 Pillars">
    <p:spTree>
      <p:nvGrpSpPr>
        <p:cNvPr id="1" name=""/>
        <p:cNvGrpSpPr/>
        <p:nvPr/>
      </p:nvGrpSpPr>
      <p:grpSpPr>
        <a:xfrm>
          <a:off x="0" y="0"/>
          <a:ext cx="0" cy="0"/>
          <a:chOff x="0" y="0"/>
          <a:chExt cx="0" cy="0"/>
        </a:xfrm>
      </p:grpSpPr>
      <p:sp>
        <p:nvSpPr>
          <p:cNvPr id="3" name="Content Placeholder 2"/>
          <p:cNvSpPr>
            <a:spLocks noGrp="1"/>
          </p:cNvSpPr>
          <p:nvPr>
            <p:ph idx="1"/>
          </p:nvPr>
        </p:nvSpPr>
        <p:spPr>
          <a:xfrm>
            <a:off x="68658" y="3493674"/>
            <a:ext cx="2377440" cy="2226763"/>
          </a:xfrm>
        </p:spPr>
        <p:txBody>
          <a:bodyPr lIns="146304" rIns="146304"/>
          <a:lstStyle>
            <a:lvl1pPr marL="0" indent="0" algn="ctr">
              <a:buFontTx/>
              <a:buNone/>
              <a:defRPr sz="2200">
                <a:solidFill>
                  <a:schemeClr val="tx1"/>
                </a:solidFill>
                <a:latin typeface="+mn-lt"/>
                <a:cs typeface="Segoe UI Semilight" panose="020B0402040204020203" pitchFamily="34" charset="0"/>
              </a:defRPr>
            </a:lvl1pPr>
            <a:lvl2pPr marL="0" indent="0" algn="ctr">
              <a:buFontTx/>
              <a:buNone/>
              <a:defRPr sz="2200">
                <a:solidFill>
                  <a:schemeClr val="tx1"/>
                </a:solidFill>
                <a:latin typeface="+mn-lt"/>
                <a:cs typeface="Segoe UI Semilight" panose="020B0402040204020203" pitchFamily="34" charset="0"/>
              </a:defRPr>
            </a:lvl2pPr>
            <a:lvl3pPr marL="0" indent="0" algn="ctr">
              <a:buFontTx/>
              <a:buNone/>
              <a:defRPr sz="1800">
                <a:solidFill>
                  <a:schemeClr val="tx1"/>
                </a:solidFill>
                <a:latin typeface="+mn-lt"/>
              </a:defRPr>
            </a:lvl3pPr>
            <a:lvl4pPr marL="0" indent="0" algn="ctr">
              <a:buFontTx/>
              <a:buNone/>
              <a:defRPr sz="1800">
                <a:solidFill>
                  <a:schemeClr val="tx1"/>
                </a:solidFill>
                <a:latin typeface="+mn-lt"/>
              </a:defRPr>
            </a:lvl4pPr>
            <a:lvl5pPr marL="0" indent="0" algn="ctr">
              <a:buFontTx/>
              <a:buNone/>
              <a:defRPr sz="1600">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297258"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2712235"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7542189"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9957166"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5127212"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7" name="Content Placeholder 2"/>
          <p:cNvSpPr>
            <a:spLocks noGrp="1"/>
          </p:cNvSpPr>
          <p:nvPr>
            <p:ph idx="18" hasCustomPrompt="1"/>
          </p:nvPr>
        </p:nvSpPr>
        <p:spPr>
          <a:xfrm>
            <a:off x="68658" y="2577396"/>
            <a:ext cx="2377440" cy="840230"/>
          </a:xfrm>
        </p:spPr>
        <p:txBody>
          <a:bodyPr lIns="146304" rIns="146304">
            <a:normAutofit/>
          </a:bodyPr>
          <a:lstStyle>
            <a:lvl1pPr marL="0" indent="0" algn="ctr" defTabSz="914400" rtl="0" eaLnBrk="1" latinLnBrk="0" hangingPunct="1">
              <a:buNone/>
              <a:defRPr lang="en-US" sz="2800" kern="1200" dirty="0">
                <a:solidFill>
                  <a:schemeClr val="tx1"/>
                </a:solidFill>
                <a:latin typeface="+mj-lt"/>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8" name="Content Placeholder 2"/>
          <p:cNvSpPr>
            <a:spLocks noGrp="1"/>
          </p:cNvSpPr>
          <p:nvPr>
            <p:ph idx="19" hasCustomPrompt="1"/>
          </p:nvPr>
        </p:nvSpPr>
        <p:spPr>
          <a:xfrm>
            <a:off x="2483635" y="2577396"/>
            <a:ext cx="2377440" cy="840230"/>
          </a:xfrm>
        </p:spPr>
        <p:txBody>
          <a:bodyPr lIns="146304" rIns="146304">
            <a:normAutofit/>
          </a:bodyPr>
          <a:lstStyle>
            <a:lvl1pPr algn="ctr">
              <a:defRPr lang="en-US" sz="2800" b="1" kern="1200" dirty="0">
                <a:solidFill>
                  <a:schemeClr val="tx1"/>
                </a:solidFill>
                <a:latin typeface="+mj-lt"/>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dirty="0"/>
              <a:t>#</a:t>
            </a:r>
          </a:p>
        </p:txBody>
      </p:sp>
      <p:sp>
        <p:nvSpPr>
          <p:cNvPr id="19" name="Content Placeholder 2"/>
          <p:cNvSpPr>
            <a:spLocks noGrp="1"/>
          </p:cNvSpPr>
          <p:nvPr>
            <p:ph idx="20" hasCustomPrompt="1"/>
          </p:nvPr>
        </p:nvSpPr>
        <p:spPr>
          <a:xfrm>
            <a:off x="4898612" y="2577396"/>
            <a:ext cx="2377440" cy="480131"/>
          </a:xfrm>
        </p:spPr>
        <p:txBody>
          <a:bodyPr vert="horz" wrap="square" lIns="146304" tIns="45720" rIns="146304" bIns="45720" rtlCol="0">
            <a:spAutoFit/>
          </a:bodyPr>
          <a:lstStyle>
            <a:lvl1pPr marL="0" indent="0" algn="ctr">
              <a:buNone/>
              <a:defRPr lang="en-US" sz="2800" dirty="0">
                <a:solidFill>
                  <a:schemeClr val="tx1"/>
                </a:solidFill>
                <a:latin typeface="+mj-lt"/>
                <a:ea typeface="Segoe UI Black" panose="020B0A02040204020203" pitchFamily="34" charset="0"/>
                <a:cs typeface="Segoe UI Black" panose="020B0A02040204020203" pitchFamily="34" charset="0"/>
              </a:defRPr>
            </a:lvl1pPr>
          </a:lstStyle>
          <a:p>
            <a:pPr lvl="0" algn="ctr"/>
            <a:r>
              <a:rPr lang="en-US" dirty="0"/>
              <a:t>#</a:t>
            </a:r>
          </a:p>
        </p:txBody>
      </p:sp>
      <p:sp>
        <p:nvSpPr>
          <p:cNvPr id="20" name="Content Placeholder 2"/>
          <p:cNvSpPr>
            <a:spLocks noGrp="1"/>
          </p:cNvSpPr>
          <p:nvPr>
            <p:ph idx="21" hasCustomPrompt="1"/>
          </p:nvPr>
        </p:nvSpPr>
        <p:spPr>
          <a:xfrm>
            <a:off x="7313589" y="2577396"/>
            <a:ext cx="2377440" cy="480131"/>
          </a:xfrm>
        </p:spPr>
        <p:txBody>
          <a:bodyPr vert="horz" wrap="square" lIns="146304" tIns="45720" rIns="146304" bIns="45720" rtlCol="0">
            <a:spAutoFit/>
          </a:bodyPr>
          <a:lstStyle>
            <a:lvl1pPr marL="0" indent="0" algn="ctr">
              <a:buNone/>
              <a:defRPr lang="en-US" sz="2800" dirty="0">
                <a:solidFill>
                  <a:schemeClr val="tx1"/>
                </a:solidFill>
                <a:latin typeface="+mj-lt"/>
                <a:ea typeface="Segoe UI Black" panose="020B0A02040204020203" pitchFamily="34" charset="0"/>
                <a:cs typeface="Segoe UI Black" panose="020B0A02040204020203" pitchFamily="34" charset="0"/>
              </a:defRPr>
            </a:lvl1pPr>
          </a:lstStyle>
          <a:p>
            <a:pPr lvl="0" algn="ctr"/>
            <a:r>
              <a:rPr lang="en-US" dirty="0"/>
              <a:t>#</a:t>
            </a:r>
          </a:p>
        </p:txBody>
      </p:sp>
      <p:sp>
        <p:nvSpPr>
          <p:cNvPr id="21" name="Content Placeholder 2"/>
          <p:cNvSpPr>
            <a:spLocks noGrp="1"/>
          </p:cNvSpPr>
          <p:nvPr>
            <p:ph idx="22" hasCustomPrompt="1"/>
          </p:nvPr>
        </p:nvSpPr>
        <p:spPr>
          <a:xfrm>
            <a:off x="9728566" y="2577396"/>
            <a:ext cx="2377440" cy="480131"/>
          </a:xfrm>
        </p:spPr>
        <p:txBody>
          <a:bodyPr vert="horz" wrap="square" lIns="146304" tIns="45720" rIns="146304" bIns="45720" rtlCol="0">
            <a:spAutoFit/>
          </a:bodyPr>
          <a:lstStyle>
            <a:lvl1pPr marL="0" indent="0" algn="ctr">
              <a:buNone/>
              <a:defRPr lang="en-US" sz="2800" dirty="0">
                <a:solidFill>
                  <a:schemeClr val="tx1"/>
                </a:solidFill>
                <a:latin typeface="+mj-lt"/>
                <a:ea typeface="Segoe UI Black" panose="020B0A02040204020203" pitchFamily="34" charset="0"/>
                <a:cs typeface="Segoe UI Black" panose="020B0A02040204020203" pitchFamily="34" charset="0"/>
              </a:defRPr>
            </a:lvl1pPr>
          </a:lstStyle>
          <a:p>
            <a:pPr lvl="0" algn="ctr"/>
            <a:r>
              <a:rPr lang="en-US" dirty="0"/>
              <a:t>#</a:t>
            </a:r>
          </a:p>
        </p:txBody>
      </p:sp>
      <p:sp>
        <p:nvSpPr>
          <p:cNvPr id="22" name="Content Placeholder 2">
            <a:extLst>
              <a:ext uri="{FF2B5EF4-FFF2-40B4-BE49-F238E27FC236}">
                <a16:creationId xmlns:a16="http://schemas.microsoft.com/office/drawing/2014/main" id="{5D3BEB28-04D1-4C42-920A-C5326C08E005}"/>
              </a:ext>
            </a:extLst>
          </p:cNvPr>
          <p:cNvSpPr>
            <a:spLocks noGrp="1"/>
          </p:cNvSpPr>
          <p:nvPr>
            <p:ph idx="23"/>
          </p:nvPr>
        </p:nvSpPr>
        <p:spPr>
          <a:xfrm>
            <a:off x="2483635" y="3493673"/>
            <a:ext cx="2377440" cy="2226763"/>
          </a:xfrm>
        </p:spPr>
        <p:txBody>
          <a:bodyPr lIns="146304" rIns="146304"/>
          <a:lstStyle>
            <a:lvl1pPr marL="0" indent="0" algn="ctr">
              <a:buFontTx/>
              <a:buNone/>
              <a:defRPr sz="2200">
                <a:solidFill>
                  <a:schemeClr val="tx1"/>
                </a:solidFill>
                <a:latin typeface="+mn-lt"/>
                <a:cs typeface="Segoe UI Semilight" panose="020B0402040204020203" pitchFamily="34" charset="0"/>
              </a:defRPr>
            </a:lvl1pPr>
            <a:lvl2pPr marL="0" indent="0" algn="ctr">
              <a:buFontTx/>
              <a:buNone/>
              <a:defRPr sz="2200">
                <a:solidFill>
                  <a:schemeClr val="tx1"/>
                </a:solidFill>
                <a:latin typeface="+mn-lt"/>
                <a:cs typeface="Segoe UI Semilight" panose="020B0402040204020203" pitchFamily="34" charset="0"/>
              </a:defRPr>
            </a:lvl2pPr>
            <a:lvl3pPr marL="0" indent="0" algn="ctr">
              <a:buFontTx/>
              <a:buNone/>
              <a:defRPr sz="1800">
                <a:solidFill>
                  <a:schemeClr val="tx1"/>
                </a:solidFill>
                <a:latin typeface="+mn-lt"/>
              </a:defRPr>
            </a:lvl3pPr>
            <a:lvl4pPr marL="0" indent="0" algn="ctr">
              <a:buFontTx/>
              <a:buNone/>
              <a:defRPr sz="1800">
                <a:solidFill>
                  <a:schemeClr val="tx1"/>
                </a:solidFill>
                <a:latin typeface="+mn-lt"/>
              </a:defRPr>
            </a:lvl4pPr>
            <a:lvl5pPr marL="0" indent="0" algn="ctr">
              <a:buFontTx/>
              <a:buNone/>
              <a:defRPr sz="1600">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2">
            <a:extLst>
              <a:ext uri="{FF2B5EF4-FFF2-40B4-BE49-F238E27FC236}">
                <a16:creationId xmlns:a16="http://schemas.microsoft.com/office/drawing/2014/main" id="{C2507C0B-77BF-4981-8E39-29AA7909911E}"/>
              </a:ext>
            </a:extLst>
          </p:cNvPr>
          <p:cNvSpPr>
            <a:spLocks noGrp="1"/>
          </p:cNvSpPr>
          <p:nvPr>
            <p:ph idx="24"/>
          </p:nvPr>
        </p:nvSpPr>
        <p:spPr>
          <a:xfrm>
            <a:off x="4898612" y="3493673"/>
            <a:ext cx="2377440" cy="2226763"/>
          </a:xfrm>
        </p:spPr>
        <p:txBody>
          <a:bodyPr lIns="146304" rIns="146304"/>
          <a:lstStyle>
            <a:lvl1pPr marL="0" indent="0" algn="ctr">
              <a:buFontTx/>
              <a:buNone/>
              <a:defRPr sz="2200">
                <a:solidFill>
                  <a:schemeClr val="tx1"/>
                </a:solidFill>
                <a:latin typeface="+mn-lt"/>
                <a:cs typeface="Segoe UI Semilight" panose="020B0402040204020203" pitchFamily="34" charset="0"/>
              </a:defRPr>
            </a:lvl1pPr>
            <a:lvl2pPr marL="0" indent="0" algn="ctr">
              <a:buFontTx/>
              <a:buNone/>
              <a:defRPr sz="2200">
                <a:solidFill>
                  <a:schemeClr val="tx1"/>
                </a:solidFill>
                <a:latin typeface="+mn-lt"/>
                <a:cs typeface="Segoe UI Semilight" panose="020B0402040204020203" pitchFamily="34" charset="0"/>
              </a:defRPr>
            </a:lvl2pPr>
            <a:lvl3pPr marL="0" indent="0" algn="ctr">
              <a:buFontTx/>
              <a:buNone/>
              <a:defRPr sz="1800">
                <a:solidFill>
                  <a:schemeClr val="tx1"/>
                </a:solidFill>
                <a:latin typeface="+mn-lt"/>
              </a:defRPr>
            </a:lvl3pPr>
            <a:lvl4pPr marL="0" indent="0" algn="ctr">
              <a:buFontTx/>
              <a:buNone/>
              <a:defRPr sz="1800">
                <a:solidFill>
                  <a:schemeClr val="tx1"/>
                </a:solidFill>
                <a:latin typeface="+mn-lt"/>
              </a:defRPr>
            </a:lvl4pPr>
            <a:lvl5pPr marL="0" indent="0" algn="ctr">
              <a:buFontTx/>
              <a:buNone/>
              <a:defRPr sz="1600">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2">
            <a:extLst>
              <a:ext uri="{FF2B5EF4-FFF2-40B4-BE49-F238E27FC236}">
                <a16:creationId xmlns:a16="http://schemas.microsoft.com/office/drawing/2014/main" id="{B2337D69-CD7F-4098-AC19-405A8092AC75}"/>
              </a:ext>
            </a:extLst>
          </p:cNvPr>
          <p:cNvSpPr>
            <a:spLocks noGrp="1"/>
          </p:cNvSpPr>
          <p:nvPr>
            <p:ph idx="25"/>
          </p:nvPr>
        </p:nvSpPr>
        <p:spPr>
          <a:xfrm>
            <a:off x="7313589" y="3493673"/>
            <a:ext cx="2377440" cy="2226763"/>
          </a:xfrm>
        </p:spPr>
        <p:txBody>
          <a:bodyPr lIns="146304" rIns="146304"/>
          <a:lstStyle>
            <a:lvl1pPr marL="0" indent="0" algn="ctr">
              <a:buFontTx/>
              <a:buNone/>
              <a:defRPr sz="2200">
                <a:solidFill>
                  <a:schemeClr val="tx1"/>
                </a:solidFill>
                <a:latin typeface="+mn-lt"/>
                <a:cs typeface="Segoe UI Semilight" panose="020B0402040204020203" pitchFamily="34" charset="0"/>
              </a:defRPr>
            </a:lvl1pPr>
            <a:lvl2pPr marL="0" indent="0" algn="ctr">
              <a:buFontTx/>
              <a:buNone/>
              <a:defRPr sz="2200">
                <a:solidFill>
                  <a:schemeClr val="tx1"/>
                </a:solidFill>
                <a:latin typeface="+mn-lt"/>
                <a:cs typeface="Segoe UI Semilight" panose="020B0402040204020203" pitchFamily="34" charset="0"/>
              </a:defRPr>
            </a:lvl2pPr>
            <a:lvl3pPr marL="0" indent="0" algn="ctr">
              <a:buFontTx/>
              <a:buNone/>
              <a:defRPr sz="1800">
                <a:solidFill>
                  <a:schemeClr val="tx1"/>
                </a:solidFill>
                <a:latin typeface="+mn-lt"/>
              </a:defRPr>
            </a:lvl3pPr>
            <a:lvl4pPr marL="0" indent="0" algn="ctr">
              <a:buFontTx/>
              <a:buNone/>
              <a:defRPr sz="1800">
                <a:solidFill>
                  <a:schemeClr val="tx1"/>
                </a:solidFill>
                <a:latin typeface="+mn-lt"/>
              </a:defRPr>
            </a:lvl4pPr>
            <a:lvl5pPr marL="0" indent="0" algn="ctr">
              <a:buFontTx/>
              <a:buNone/>
              <a:defRPr sz="1600">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78331A1A-555C-4ED6-9821-A871C182E5A3}"/>
              </a:ext>
            </a:extLst>
          </p:cNvPr>
          <p:cNvSpPr>
            <a:spLocks noGrp="1"/>
          </p:cNvSpPr>
          <p:nvPr>
            <p:ph idx="26"/>
          </p:nvPr>
        </p:nvSpPr>
        <p:spPr>
          <a:xfrm>
            <a:off x="9728566" y="3493672"/>
            <a:ext cx="2377440" cy="2226763"/>
          </a:xfrm>
        </p:spPr>
        <p:txBody>
          <a:bodyPr lIns="146304" rIns="146304"/>
          <a:lstStyle>
            <a:lvl1pPr marL="0" indent="0" algn="ctr">
              <a:buFontTx/>
              <a:buNone/>
              <a:defRPr sz="2200">
                <a:solidFill>
                  <a:schemeClr val="tx1"/>
                </a:solidFill>
                <a:latin typeface="+mn-lt"/>
                <a:cs typeface="Segoe UI Semilight" panose="020B0402040204020203" pitchFamily="34" charset="0"/>
              </a:defRPr>
            </a:lvl1pPr>
            <a:lvl2pPr marL="0" indent="0" algn="ctr">
              <a:buFontTx/>
              <a:buNone/>
              <a:defRPr sz="2200">
                <a:solidFill>
                  <a:schemeClr val="tx1"/>
                </a:solidFill>
                <a:latin typeface="+mn-lt"/>
                <a:cs typeface="Segoe UI Semilight" panose="020B0402040204020203" pitchFamily="34" charset="0"/>
              </a:defRPr>
            </a:lvl2pPr>
            <a:lvl3pPr marL="0" indent="0" algn="ctr">
              <a:buFontTx/>
              <a:buNone/>
              <a:defRPr sz="1800">
                <a:solidFill>
                  <a:schemeClr val="tx1"/>
                </a:solidFill>
                <a:latin typeface="+mn-lt"/>
              </a:defRPr>
            </a:lvl3pPr>
            <a:lvl4pPr marL="0" indent="0" algn="ctr">
              <a:buFontTx/>
              <a:buNone/>
              <a:defRPr sz="1800">
                <a:solidFill>
                  <a:schemeClr val="tx1"/>
                </a:solidFill>
                <a:latin typeface="+mn-lt"/>
              </a:defRPr>
            </a:lvl4pPr>
            <a:lvl5pPr marL="0" indent="0" algn="ctr">
              <a:buFontTx/>
              <a:buNone/>
              <a:defRPr sz="1600">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7481001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14:bounceEnd="32000">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decel="10000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1" fill="hold" grpId="0" nodeType="withEffect" p14:presetBounceEnd="32000">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14:bounceEnd="32000">
                                          <p:cBhvr additive="base">
                                            <p:cTn id="35"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36" dur="75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decel="10000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750" fill="hold"/>
                                            <p:tgtEl>
                                              <p:spTgt spid="14"/>
                                            </p:tgtEl>
                                            <p:attrNameLst>
                                              <p:attrName>ppt_x</p:attrName>
                                            </p:attrNameLst>
                                          </p:cBhvr>
                                          <p:tavLst>
                                            <p:tav tm="0">
                                              <p:val>
                                                <p:strVal val="#ppt_x"/>
                                              </p:val>
                                            </p:tav>
                                            <p:tav tm="100000">
                                              <p:val>
                                                <p:strVal val="#ppt_x"/>
                                              </p:val>
                                            </p:tav>
                                          </p:tavLst>
                                        </p:anim>
                                        <p:anim calcmode="lin" valueType="num">
                                          <p:cBhvr additive="base">
                                            <p:cTn id="42" dur="750" fill="hold"/>
                                            <p:tgtEl>
                                              <p:spTgt spid="14"/>
                                            </p:tgtEl>
                                            <p:attrNameLst>
                                              <p:attrName>ppt_y</p:attrName>
                                            </p:attrNameLst>
                                          </p:cBhvr>
                                          <p:tavLst>
                                            <p:tav tm="0">
                                              <p:val>
                                                <p:strVal val="1+#ppt_h/2"/>
                                              </p:val>
                                            </p:tav>
                                            <p:tav tm="100000">
                                              <p:val>
                                                <p:strVal val="#ppt_y"/>
                                              </p:val>
                                            </p:tav>
                                          </p:tavLst>
                                        </p:anim>
                                      </p:childTnLst>
                                    </p:cTn>
                                  </p:par>
                                  <p:par>
                                    <p:cTn id="43" presetID="2" presetClass="entr" presetSubtype="1" fill="hold" grpId="0" nodeType="withEffect" p14:presetBounceEnd="32000">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14:bounceEnd="32000">
                                          <p:cBhvr additive="base">
                                            <p:cTn id="45"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46" dur="75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decel="10000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750" fill="hold"/>
                                            <p:tgtEl>
                                              <p:spTgt spid="15"/>
                                            </p:tgtEl>
                                            <p:attrNameLst>
                                              <p:attrName>ppt_x</p:attrName>
                                            </p:attrNameLst>
                                          </p:cBhvr>
                                          <p:tavLst>
                                            <p:tav tm="0">
                                              <p:val>
                                                <p:strVal val="#ppt_x"/>
                                              </p:val>
                                            </p:tav>
                                            <p:tav tm="100000">
                                              <p:val>
                                                <p:strVal val="#ppt_x"/>
                                              </p:val>
                                            </p:tav>
                                          </p:tavLst>
                                        </p:anim>
                                        <p:anim calcmode="lin" valueType="num">
                                          <p:cBhvr additive="base">
                                            <p:cTn id="52" dur="750" fill="hold"/>
                                            <p:tgtEl>
                                              <p:spTgt spid="15"/>
                                            </p:tgtEl>
                                            <p:attrNameLst>
                                              <p:attrName>ppt_y</p:attrName>
                                            </p:attrNameLst>
                                          </p:cBhvr>
                                          <p:tavLst>
                                            <p:tav tm="0">
                                              <p:val>
                                                <p:strVal val="1+#ppt_h/2"/>
                                              </p:val>
                                            </p:tav>
                                            <p:tav tm="100000">
                                              <p:val>
                                                <p:strVal val="#ppt_y"/>
                                              </p:val>
                                            </p:tav>
                                          </p:tavLst>
                                        </p:anim>
                                      </p:childTnLst>
                                    </p:cTn>
                                  </p:par>
                                  <p:par>
                                    <p:cTn id="53" presetID="2" presetClass="entr" presetSubtype="1" fill="hold" grpId="0" nodeType="withEffect" p14:presetBounceEnd="32000">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14:bounceEnd="32000">
                                          <p:cBhvr additive="base">
                                            <p:cTn id="55"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56" dur="750" fill="hold"/>
                                            <p:tgtEl>
                                              <p:spTgt spid="21"/>
                                            </p:tgtEl>
                                            <p:attrNameLst>
                                              <p:attrName>ppt_y</p:attrName>
                                            </p:attrNameLst>
                                          </p:cBhvr>
                                          <p:tavLst>
                                            <p:tav tm="0">
                                              <p:val>
                                                <p:strVal val="0-#ppt_h/2"/>
                                              </p:val>
                                            </p:tav>
                                            <p:tav tm="100000">
                                              <p:val>
                                                <p:strVal val="#ppt_y"/>
                                              </p:val>
                                            </p:tav>
                                          </p:tavLst>
                                        </p:anim>
                                      </p:childTnLst>
                                    </p:cTn>
                                  </p:par>
                                  <p:par>
                                    <p:cTn id="57" presetID="2" presetClass="entr" presetSubtype="4" decel="100000"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additive="base">
                                            <p:cTn id="59" dur="750" fill="hold"/>
                                            <p:tgtEl>
                                              <p:spTgt spid="22"/>
                                            </p:tgtEl>
                                            <p:attrNameLst>
                                              <p:attrName>ppt_x</p:attrName>
                                            </p:attrNameLst>
                                          </p:cBhvr>
                                          <p:tavLst>
                                            <p:tav tm="0">
                                              <p:val>
                                                <p:strVal val="#ppt_x"/>
                                              </p:val>
                                            </p:tav>
                                            <p:tav tm="100000">
                                              <p:val>
                                                <p:strVal val="#ppt_x"/>
                                              </p:val>
                                            </p:tav>
                                          </p:tavLst>
                                        </p:anim>
                                        <p:anim calcmode="lin" valueType="num">
                                          <p:cBhvr additive="base">
                                            <p:cTn id="60" dur="750" fill="hold"/>
                                            <p:tgtEl>
                                              <p:spTgt spid="22"/>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 calcmode="lin" valueType="num">
                                          <p:cBhvr additive="base">
                                            <p:cTn id="63" dur="750" fill="hold"/>
                                            <p:tgtEl>
                                              <p:spTgt spid="23"/>
                                            </p:tgtEl>
                                            <p:attrNameLst>
                                              <p:attrName>ppt_x</p:attrName>
                                            </p:attrNameLst>
                                          </p:cBhvr>
                                          <p:tavLst>
                                            <p:tav tm="0">
                                              <p:val>
                                                <p:strVal val="#ppt_x"/>
                                              </p:val>
                                            </p:tav>
                                            <p:tav tm="100000">
                                              <p:val>
                                                <p:strVal val="#ppt_x"/>
                                              </p:val>
                                            </p:tav>
                                          </p:tavLst>
                                        </p:anim>
                                        <p:anim calcmode="lin" valueType="num">
                                          <p:cBhvr additive="base">
                                            <p:cTn id="64" dur="750" fill="hold"/>
                                            <p:tgtEl>
                                              <p:spTgt spid="23"/>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additive="base">
                                            <p:cTn id="67" dur="750" fill="hold"/>
                                            <p:tgtEl>
                                              <p:spTgt spid="24"/>
                                            </p:tgtEl>
                                            <p:attrNameLst>
                                              <p:attrName>ppt_x</p:attrName>
                                            </p:attrNameLst>
                                          </p:cBhvr>
                                          <p:tavLst>
                                            <p:tav tm="0">
                                              <p:val>
                                                <p:strVal val="#ppt_x"/>
                                              </p:val>
                                            </p:tav>
                                            <p:tav tm="100000">
                                              <p:val>
                                                <p:strVal val="#ppt_x"/>
                                              </p:val>
                                            </p:tav>
                                          </p:tavLst>
                                        </p:anim>
                                        <p:anim calcmode="lin" valueType="num">
                                          <p:cBhvr additive="base">
                                            <p:cTn id="68" dur="750" fill="hold"/>
                                            <p:tgtEl>
                                              <p:spTgt spid="24"/>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cBhvr additive="base">
                                            <p:cTn id="71" dur="750" fill="hold"/>
                                            <p:tgtEl>
                                              <p:spTgt spid="25"/>
                                            </p:tgtEl>
                                            <p:attrNameLst>
                                              <p:attrName>ppt_x</p:attrName>
                                            </p:attrNameLst>
                                          </p:cBhvr>
                                          <p:tavLst>
                                            <p:tav tm="0">
                                              <p:val>
                                                <p:strVal val="#ppt_x"/>
                                              </p:val>
                                            </p:tav>
                                            <p:tav tm="100000">
                                              <p:val>
                                                <p:strVal val="#ppt_x"/>
                                              </p:val>
                                            </p:tav>
                                          </p:tavLst>
                                        </p:anim>
                                        <p:anim calcmode="lin" valueType="num">
                                          <p:cBhvr additive="base">
                                            <p:cTn id="72"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8"/>
                            </p:tgtEl>
                            <p:attrNameLst>
                              <p:attrName>style.visibility</p:attrName>
                            </p:attrNameLst>
                          </p:cBhvr>
                          <p:to>
                            <p:strVal val="visible"/>
                          </p:to>
                        </p:set>
                        <p:anim calcmode="lin" valueType="num" p14:bounceEnd="32000">
                          <p:cBhvr additive="base">
                            <p:cTn dur="750" fill="hold"/>
                            <p:tgtEl>
                              <p:spTgt spid="18"/>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14:presetBounceEnd="32000">
                      <p:stCondLst>
                        <p:cond delay="0"/>
                      </p:stCondLst>
                      <p:childTnLst>
                        <p:set>
                          <p:cBhvr>
                            <p:cTn dur="1" fill="hold">
                              <p:stCondLst>
                                <p:cond delay="0"/>
                              </p:stCondLst>
                            </p:cTn>
                            <p:tgtEl>
                              <p:spTgt spid="19"/>
                            </p:tgtEl>
                            <p:attrNameLst>
                              <p:attrName>style.visibility</p:attrName>
                            </p:attrNameLst>
                          </p:cBhvr>
                          <p:to>
                            <p:strVal val="visible"/>
                          </p:to>
                        </p:set>
                        <p:anim calcmode="lin" valueType="num" p14:bounceEnd="32000">
                          <p:cBhvr additive="base">
                            <p:cTn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22" grpId="0" uiExpand="1">
            <p:tmplLst>
              <p:tmpl>
                <p:tnLst>
                  <p:par>
                    <p:cTn presetID="2" presetClass="entr" presetSubtype="4"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750" fill="hold"/>
                            <p:tgtEl>
                              <p:spTgt spid="22"/>
                            </p:tgtEl>
                            <p:attrNameLst>
                              <p:attrName>ppt_x</p:attrName>
                            </p:attrNameLst>
                          </p:cBhvr>
                          <p:tavLst>
                            <p:tav tm="0">
                              <p:val>
                                <p:strVal val="#ppt_x"/>
                              </p:val>
                            </p:tav>
                            <p:tav tm="100000">
                              <p:val>
                                <p:strVal val="#ppt_x"/>
                              </p:val>
                            </p:tav>
                          </p:tavLst>
                        </p:anim>
                        <p:anim calcmode="lin" valueType="num">
                          <p:cBhvr additive="base">
                            <p:cTn dur="750" fill="hold"/>
                            <p:tgtEl>
                              <p:spTgt spid="22"/>
                            </p:tgtEl>
                            <p:attrNameLst>
                              <p:attrName>ppt_y</p:attrName>
                            </p:attrNameLst>
                          </p:cBhvr>
                          <p:tavLst>
                            <p:tav tm="0">
                              <p:val>
                                <p:strVal val="1+#ppt_h/2"/>
                              </p:val>
                            </p:tav>
                            <p:tav tm="100000">
                              <p:val>
                                <p:strVal val="#ppt_y"/>
                              </p:val>
                            </p:tav>
                          </p:tavLst>
                        </p:anim>
                      </p:childTnLst>
                    </p:cTn>
                  </p:par>
                </p:tnLst>
              </p:tmpl>
            </p:tmplLst>
          </p:bldP>
          <p:bldP spid="23" grpId="0" uiExpand="1">
            <p:tmplLst>
              <p:tmpl>
                <p:tnLst>
                  <p:par>
                    <p:cTn presetID="2" presetClass="entr" presetSubtype="4"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ppt_x"/>
                              </p:val>
                            </p:tav>
                            <p:tav tm="100000">
                              <p:val>
                                <p:strVal val="#ppt_x"/>
                              </p:val>
                            </p:tav>
                          </p:tavLst>
                        </p:anim>
                        <p:anim calcmode="lin" valueType="num">
                          <p:cBhvr additive="base">
                            <p:cTn dur="750" fill="hold"/>
                            <p:tgtEl>
                              <p:spTgt spid="23"/>
                            </p:tgtEl>
                            <p:attrNameLst>
                              <p:attrName>ppt_y</p:attrName>
                            </p:attrNameLst>
                          </p:cBhvr>
                          <p:tavLst>
                            <p:tav tm="0">
                              <p:val>
                                <p:strVal val="1+#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decel="10000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750" fill="hold"/>
                                            <p:tgtEl>
                                              <p:spTgt spid="19"/>
                                            </p:tgtEl>
                                            <p:attrNameLst>
                                              <p:attrName>ppt_x</p:attrName>
                                            </p:attrNameLst>
                                          </p:cBhvr>
                                          <p:tavLst>
                                            <p:tav tm="0">
                                              <p:val>
                                                <p:strVal val="#ppt_x"/>
                                              </p:val>
                                            </p:tav>
                                            <p:tav tm="100000">
                                              <p:val>
                                                <p:strVal val="#ppt_x"/>
                                              </p:val>
                                            </p:tav>
                                          </p:tavLst>
                                        </p:anim>
                                        <p:anim calcmode="lin" valueType="num">
                                          <p:cBhvr additive="base">
                                            <p:cTn id="36" dur="75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decel="10000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750" fill="hold"/>
                                            <p:tgtEl>
                                              <p:spTgt spid="14"/>
                                            </p:tgtEl>
                                            <p:attrNameLst>
                                              <p:attrName>ppt_x</p:attrName>
                                            </p:attrNameLst>
                                          </p:cBhvr>
                                          <p:tavLst>
                                            <p:tav tm="0">
                                              <p:val>
                                                <p:strVal val="#ppt_x"/>
                                              </p:val>
                                            </p:tav>
                                            <p:tav tm="100000">
                                              <p:val>
                                                <p:strVal val="#ppt_x"/>
                                              </p:val>
                                            </p:tav>
                                          </p:tavLst>
                                        </p:anim>
                                        <p:anim calcmode="lin" valueType="num">
                                          <p:cBhvr additive="base">
                                            <p:cTn id="42" dur="750" fill="hold"/>
                                            <p:tgtEl>
                                              <p:spTgt spid="14"/>
                                            </p:tgtEl>
                                            <p:attrNameLst>
                                              <p:attrName>ppt_y</p:attrName>
                                            </p:attrNameLst>
                                          </p:cBhvr>
                                          <p:tavLst>
                                            <p:tav tm="0">
                                              <p:val>
                                                <p:strVal val="1+#ppt_h/2"/>
                                              </p:val>
                                            </p:tav>
                                            <p:tav tm="100000">
                                              <p:val>
                                                <p:strVal val="#ppt_y"/>
                                              </p:val>
                                            </p:tav>
                                          </p:tavLst>
                                        </p:anim>
                                      </p:childTnLst>
                                    </p:cTn>
                                  </p:par>
                                  <p:par>
                                    <p:cTn id="43" presetID="2" presetClass="entr" presetSubtype="1"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750" fill="hold"/>
                                            <p:tgtEl>
                                              <p:spTgt spid="20"/>
                                            </p:tgtEl>
                                            <p:attrNameLst>
                                              <p:attrName>ppt_x</p:attrName>
                                            </p:attrNameLst>
                                          </p:cBhvr>
                                          <p:tavLst>
                                            <p:tav tm="0">
                                              <p:val>
                                                <p:strVal val="#ppt_x"/>
                                              </p:val>
                                            </p:tav>
                                            <p:tav tm="100000">
                                              <p:val>
                                                <p:strVal val="#ppt_x"/>
                                              </p:val>
                                            </p:tav>
                                          </p:tavLst>
                                        </p:anim>
                                        <p:anim calcmode="lin" valueType="num">
                                          <p:cBhvr additive="base">
                                            <p:cTn id="46" dur="75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decel="10000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750" fill="hold"/>
                                            <p:tgtEl>
                                              <p:spTgt spid="15"/>
                                            </p:tgtEl>
                                            <p:attrNameLst>
                                              <p:attrName>ppt_x</p:attrName>
                                            </p:attrNameLst>
                                          </p:cBhvr>
                                          <p:tavLst>
                                            <p:tav tm="0">
                                              <p:val>
                                                <p:strVal val="#ppt_x"/>
                                              </p:val>
                                            </p:tav>
                                            <p:tav tm="100000">
                                              <p:val>
                                                <p:strVal val="#ppt_x"/>
                                              </p:val>
                                            </p:tav>
                                          </p:tavLst>
                                        </p:anim>
                                        <p:anim calcmode="lin" valueType="num">
                                          <p:cBhvr additive="base">
                                            <p:cTn id="52" dur="750" fill="hold"/>
                                            <p:tgtEl>
                                              <p:spTgt spid="15"/>
                                            </p:tgtEl>
                                            <p:attrNameLst>
                                              <p:attrName>ppt_y</p:attrName>
                                            </p:attrNameLst>
                                          </p:cBhvr>
                                          <p:tavLst>
                                            <p:tav tm="0">
                                              <p:val>
                                                <p:strVal val="1+#ppt_h/2"/>
                                              </p:val>
                                            </p:tav>
                                            <p:tav tm="100000">
                                              <p:val>
                                                <p:strVal val="#ppt_y"/>
                                              </p:val>
                                            </p:tav>
                                          </p:tavLst>
                                        </p:anim>
                                      </p:childTnLst>
                                    </p:cTn>
                                  </p:par>
                                  <p:par>
                                    <p:cTn id="53" presetID="2" presetClass="entr" presetSubtype="1"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750" fill="hold"/>
                                            <p:tgtEl>
                                              <p:spTgt spid="21"/>
                                            </p:tgtEl>
                                            <p:attrNameLst>
                                              <p:attrName>ppt_x</p:attrName>
                                            </p:attrNameLst>
                                          </p:cBhvr>
                                          <p:tavLst>
                                            <p:tav tm="0">
                                              <p:val>
                                                <p:strVal val="#ppt_x"/>
                                              </p:val>
                                            </p:tav>
                                            <p:tav tm="100000">
                                              <p:val>
                                                <p:strVal val="#ppt_x"/>
                                              </p:val>
                                            </p:tav>
                                          </p:tavLst>
                                        </p:anim>
                                        <p:anim calcmode="lin" valueType="num">
                                          <p:cBhvr additive="base">
                                            <p:cTn id="56" dur="750" fill="hold"/>
                                            <p:tgtEl>
                                              <p:spTgt spid="21"/>
                                            </p:tgtEl>
                                            <p:attrNameLst>
                                              <p:attrName>ppt_y</p:attrName>
                                            </p:attrNameLst>
                                          </p:cBhvr>
                                          <p:tavLst>
                                            <p:tav tm="0">
                                              <p:val>
                                                <p:strVal val="0-#ppt_h/2"/>
                                              </p:val>
                                            </p:tav>
                                            <p:tav tm="100000">
                                              <p:val>
                                                <p:strVal val="#ppt_y"/>
                                              </p:val>
                                            </p:tav>
                                          </p:tavLst>
                                        </p:anim>
                                      </p:childTnLst>
                                    </p:cTn>
                                  </p:par>
                                  <p:par>
                                    <p:cTn id="57" presetID="2" presetClass="entr" presetSubtype="4" decel="100000"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additive="base">
                                            <p:cTn id="59" dur="750" fill="hold"/>
                                            <p:tgtEl>
                                              <p:spTgt spid="22"/>
                                            </p:tgtEl>
                                            <p:attrNameLst>
                                              <p:attrName>ppt_x</p:attrName>
                                            </p:attrNameLst>
                                          </p:cBhvr>
                                          <p:tavLst>
                                            <p:tav tm="0">
                                              <p:val>
                                                <p:strVal val="#ppt_x"/>
                                              </p:val>
                                            </p:tav>
                                            <p:tav tm="100000">
                                              <p:val>
                                                <p:strVal val="#ppt_x"/>
                                              </p:val>
                                            </p:tav>
                                          </p:tavLst>
                                        </p:anim>
                                        <p:anim calcmode="lin" valueType="num">
                                          <p:cBhvr additive="base">
                                            <p:cTn id="60" dur="750" fill="hold"/>
                                            <p:tgtEl>
                                              <p:spTgt spid="22"/>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 calcmode="lin" valueType="num">
                                          <p:cBhvr additive="base">
                                            <p:cTn id="63" dur="750" fill="hold"/>
                                            <p:tgtEl>
                                              <p:spTgt spid="23"/>
                                            </p:tgtEl>
                                            <p:attrNameLst>
                                              <p:attrName>ppt_x</p:attrName>
                                            </p:attrNameLst>
                                          </p:cBhvr>
                                          <p:tavLst>
                                            <p:tav tm="0">
                                              <p:val>
                                                <p:strVal val="#ppt_x"/>
                                              </p:val>
                                            </p:tav>
                                            <p:tav tm="100000">
                                              <p:val>
                                                <p:strVal val="#ppt_x"/>
                                              </p:val>
                                            </p:tav>
                                          </p:tavLst>
                                        </p:anim>
                                        <p:anim calcmode="lin" valueType="num">
                                          <p:cBhvr additive="base">
                                            <p:cTn id="64" dur="750" fill="hold"/>
                                            <p:tgtEl>
                                              <p:spTgt spid="23"/>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additive="base">
                                            <p:cTn id="67" dur="750" fill="hold"/>
                                            <p:tgtEl>
                                              <p:spTgt spid="24"/>
                                            </p:tgtEl>
                                            <p:attrNameLst>
                                              <p:attrName>ppt_x</p:attrName>
                                            </p:attrNameLst>
                                          </p:cBhvr>
                                          <p:tavLst>
                                            <p:tav tm="0">
                                              <p:val>
                                                <p:strVal val="#ppt_x"/>
                                              </p:val>
                                            </p:tav>
                                            <p:tav tm="100000">
                                              <p:val>
                                                <p:strVal val="#ppt_x"/>
                                              </p:val>
                                            </p:tav>
                                          </p:tavLst>
                                        </p:anim>
                                        <p:anim calcmode="lin" valueType="num">
                                          <p:cBhvr additive="base">
                                            <p:cTn id="68" dur="750" fill="hold"/>
                                            <p:tgtEl>
                                              <p:spTgt spid="24"/>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cBhvr additive="base">
                                            <p:cTn id="71" dur="750" fill="hold"/>
                                            <p:tgtEl>
                                              <p:spTgt spid="25"/>
                                            </p:tgtEl>
                                            <p:attrNameLst>
                                              <p:attrName>ppt_x</p:attrName>
                                            </p:attrNameLst>
                                          </p:cBhvr>
                                          <p:tavLst>
                                            <p:tav tm="0">
                                              <p:val>
                                                <p:strVal val="#ppt_x"/>
                                              </p:val>
                                            </p:tav>
                                            <p:tav tm="100000">
                                              <p:val>
                                                <p:strVal val="#ppt_x"/>
                                              </p:val>
                                            </p:tav>
                                          </p:tavLst>
                                        </p:anim>
                                        <p:anim calcmode="lin" valueType="num">
                                          <p:cBhvr additive="base">
                                            <p:cTn id="72"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22" grpId="0" uiExpand="1">
            <p:tmplLst>
              <p:tmpl>
                <p:tnLst>
                  <p:par>
                    <p:cTn presetID="2" presetClass="entr" presetSubtype="4"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750" fill="hold"/>
                            <p:tgtEl>
                              <p:spTgt spid="22"/>
                            </p:tgtEl>
                            <p:attrNameLst>
                              <p:attrName>ppt_x</p:attrName>
                            </p:attrNameLst>
                          </p:cBhvr>
                          <p:tavLst>
                            <p:tav tm="0">
                              <p:val>
                                <p:strVal val="#ppt_x"/>
                              </p:val>
                            </p:tav>
                            <p:tav tm="100000">
                              <p:val>
                                <p:strVal val="#ppt_x"/>
                              </p:val>
                            </p:tav>
                          </p:tavLst>
                        </p:anim>
                        <p:anim calcmode="lin" valueType="num">
                          <p:cBhvr additive="base">
                            <p:cTn dur="750" fill="hold"/>
                            <p:tgtEl>
                              <p:spTgt spid="22"/>
                            </p:tgtEl>
                            <p:attrNameLst>
                              <p:attrName>ppt_y</p:attrName>
                            </p:attrNameLst>
                          </p:cBhvr>
                          <p:tavLst>
                            <p:tav tm="0">
                              <p:val>
                                <p:strVal val="1+#ppt_h/2"/>
                              </p:val>
                            </p:tav>
                            <p:tav tm="100000">
                              <p:val>
                                <p:strVal val="#ppt_y"/>
                              </p:val>
                            </p:tav>
                          </p:tavLst>
                        </p:anim>
                      </p:childTnLst>
                    </p:cTn>
                  </p:par>
                </p:tnLst>
              </p:tmpl>
            </p:tmplLst>
          </p:bldP>
          <p:bldP spid="23" grpId="0" uiExpand="1">
            <p:tmplLst>
              <p:tmpl>
                <p:tnLst>
                  <p:par>
                    <p:cTn presetID="2" presetClass="entr" presetSubtype="4"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ppt_x"/>
                              </p:val>
                            </p:tav>
                            <p:tav tm="100000">
                              <p:val>
                                <p:strVal val="#ppt_x"/>
                              </p:val>
                            </p:tav>
                          </p:tavLst>
                        </p:anim>
                        <p:anim calcmode="lin" valueType="num">
                          <p:cBhvr additive="base">
                            <p:cTn dur="750" fill="hold"/>
                            <p:tgtEl>
                              <p:spTgt spid="23"/>
                            </p:tgtEl>
                            <p:attrNameLst>
                              <p:attrName>ppt_y</p:attrName>
                            </p:attrNameLst>
                          </p:cBhvr>
                          <p:tavLst>
                            <p:tav tm="0">
                              <p:val>
                                <p:strVal val="1+#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4 Pillars">
    <p:spTree>
      <p:nvGrpSpPr>
        <p:cNvPr id="1" name=""/>
        <p:cNvGrpSpPr/>
        <p:nvPr/>
      </p:nvGrpSpPr>
      <p:grpSpPr>
        <a:xfrm>
          <a:off x="0" y="0"/>
          <a:ext cx="0" cy="0"/>
          <a:chOff x="0" y="0"/>
          <a:chExt cx="0" cy="0"/>
        </a:xfrm>
      </p:grpSpPr>
      <p:sp>
        <p:nvSpPr>
          <p:cNvPr id="3" name="Content Placeholder 2"/>
          <p:cNvSpPr>
            <a:spLocks noGrp="1"/>
          </p:cNvSpPr>
          <p:nvPr>
            <p:ph idx="1"/>
          </p:nvPr>
        </p:nvSpPr>
        <p:spPr>
          <a:xfrm>
            <a:off x="401170" y="3167100"/>
            <a:ext cx="2377440" cy="2226763"/>
          </a:xfrm>
        </p:spPr>
        <p:txBody>
          <a:bodyPr lIns="146304" rIns="146304"/>
          <a:lstStyle>
            <a:lvl1pPr marL="0" indent="0" algn="ctr">
              <a:buFontTx/>
              <a:buNone/>
              <a:defRPr sz="2200">
                <a:solidFill>
                  <a:schemeClr val="tx1"/>
                </a:solidFill>
                <a:latin typeface="+mn-lt"/>
                <a:cs typeface="Segoe UI Semilight" panose="020B0402040204020203" pitchFamily="34" charset="0"/>
              </a:defRPr>
            </a:lvl1pPr>
            <a:lvl2pPr marL="0" indent="0" algn="ctr">
              <a:buFontTx/>
              <a:buNone/>
              <a:defRPr sz="2200">
                <a:solidFill>
                  <a:schemeClr val="tx1"/>
                </a:solidFill>
                <a:latin typeface="+mn-lt"/>
                <a:cs typeface="Segoe UI Semilight" panose="020B0402040204020203" pitchFamily="34" charset="0"/>
              </a:defRPr>
            </a:lvl2pPr>
            <a:lvl3pPr marL="0" indent="0" algn="ctr">
              <a:buFontTx/>
              <a:buNone/>
              <a:defRPr sz="1800">
                <a:solidFill>
                  <a:schemeClr val="tx1"/>
                </a:solidFill>
                <a:latin typeface="+mn-lt"/>
              </a:defRPr>
            </a:lvl3pPr>
            <a:lvl4pPr marL="0" indent="0" algn="ctr">
              <a:buFontTx/>
              <a:buNone/>
              <a:defRPr sz="1800">
                <a:solidFill>
                  <a:schemeClr val="tx1"/>
                </a:solidFill>
                <a:latin typeface="+mn-lt"/>
              </a:defRPr>
            </a:lvl4pPr>
            <a:lvl5pPr marL="0" indent="0" algn="ctr">
              <a:buFontTx/>
              <a:buNone/>
              <a:defRPr sz="1600">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629770" y="3055492"/>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6619432" y="3055492"/>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9614263" y="3055492"/>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3624601" y="3055492"/>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9" name="Content Placeholder 2"/>
          <p:cNvSpPr>
            <a:spLocks noGrp="1"/>
          </p:cNvSpPr>
          <p:nvPr>
            <p:ph idx="20" hasCustomPrompt="1"/>
          </p:nvPr>
        </p:nvSpPr>
        <p:spPr>
          <a:xfrm>
            <a:off x="3396001" y="2250822"/>
            <a:ext cx="2377440" cy="840230"/>
          </a:xfrm>
        </p:spPr>
        <p:txBody>
          <a:bodyPr vert="horz" wrap="square" lIns="146304" tIns="45720" rIns="146304" bIns="45720" rtlCol="0">
            <a:spAutoFit/>
          </a:bodyPr>
          <a:lstStyle>
            <a:lvl1pPr marL="0" indent="0" algn="ctr">
              <a:buNone/>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0" name="Content Placeholder 2"/>
          <p:cNvSpPr>
            <a:spLocks noGrp="1"/>
          </p:cNvSpPr>
          <p:nvPr>
            <p:ph idx="21" hasCustomPrompt="1"/>
          </p:nvPr>
        </p:nvSpPr>
        <p:spPr>
          <a:xfrm>
            <a:off x="6390832" y="2250822"/>
            <a:ext cx="2377440" cy="840230"/>
          </a:xfrm>
        </p:spPr>
        <p:txBody>
          <a:bodyPr vert="horz" wrap="square" lIns="146304" tIns="45720" rIns="146304" bIns="45720" rtlCol="0">
            <a:spAutoFit/>
          </a:bodyPr>
          <a:lstStyle>
            <a:lvl1pPr marL="0" indent="0" algn="ctr">
              <a:buNone/>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3" name="Content Placeholder 2">
            <a:extLst>
              <a:ext uri="{FF2B5EF4-FFF2-40B4-BE49-F238E27FC236}">
                <a16:creationId xmlns:a16="http://schemas.microsoft.com/office/drawing/2014/main" id="{C2507C0B-77BF-4981-8E39-29AA7909911E}"/>
              </a:ext>
            </a:extLst>
          </p:cNvPr>
          <p:cNvSpPr>
            <a:spLocks noGrp="1"/>
          </p:cNvSpPr>
          <p:nvPr>
            <p:ph idx="24"/>
          </p:nvPr>
        </p:nvSpPr>
        <p:spPr>
          <a:xfrm>
            <a:off x="3396001" y="3167099"/>
            <a:ext cx="2377440" cy="2226763"/>
          </a:xfrm>
        </p:spPr>
        <p:txBody>
          <a:bodyPr lIns="146304" rIns="146304"/>
          <a:lstStyle>
            <a:lvl1pPr marL="0" indent="0" algn="ctr">
              <a:buFontTx/>
              <a:buNone/>
              <a:defRPr sz="2200">
                <a:solidFill>
                  <a:schemeClr val="tx1"/>
                </a:solidFill>
                <a:latin typeface="+mn-lt"/>
                <a:cs typeface="Segoe UI Semilight" panose="020B0402040204020203" pitchFamily="34" charset="0"/>
              </a:defRPr>
            </a:lvl1pPr>
            <a:lvl2pPr marL="0" indent="0" algn="ctr">
              <a:buFontTx/>
              <a:buNone/>
              <a:defRPr sz="2200">
                <a:solidFill>
                  <a:schemeClr val="tx1"/>
                </a:solidFill>
                <a:latin typeface="+mn-lt"/>
                <a:cs typeface="Segoe UI Semilight" panose="020B0402040204020203" pitchFamily="34" charset="0"/>
              </a:defRPr>
            </a:lvl2pPr>
            <a:lvl3pPr marL="0" indent="0" algn="ctr">
              <a:buFontTx/>
              <a:buNone/>
              <a:defRPr sz="1800">
                <a:solidFill>
                  <a:schemeClr val="tx1"/>
                </a:solidFill>
                <a:latin typeface="+mn-lt"/>
              </a:defRPr>
            </a:lvl3pPr>
            <a:lvl4pPr marL="0" indent="0" algn="ctr">
              <a:buFontTx/>
              <a:buNone/>
              <a:defRPr sz="1800">
                <a:solidFill>
                  <a:schemeClr val="tx1"/>
                </a:solidFill>
                <a:latin typeface="+mn-lt"/>
              </a:defRPr>
            </a:lvl4pPr>
            <a:lvl5pPr marL="0" indent="0" algn="ctr">
              <a:buFontTx/>
              <a:buNone/>
              <a:defRPr sz="1600">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2">
            <a:extLst>
              <a:ext uri="{FF2B5EF4-FFF2-40B4-BE49-F238E27FC236}">
                <a16:creationId xmlns:a16="http://schemas.microsoft.com/office/drawing/2014/main" id="{B2337D69-CD7F-4098-AC19-405A8092AC75}"/>
              </a:ext>
            </a:extLst>
          </p:cNvPr>
          <p:cNvSpPr>
            <a:spLocks noGrp="1"/>
          </p:cNvSpPr>
          <p:nvPr>
            <p:ph idx="25"/>
          </p:nvPr>
        </p:nvSpPr>
        <p:spPr>
          <a:xfrm>
            <a:off x="6390832" y="3167099"/>
            <a:ext cx="2377440" cy="2226763"/>
          </a:xfrm>
        </p:spPr>
        <p:txBody>
          <a:bodyPr lIns="146304" rIns="146304"/>
          <a:lstStyle>
            <a:lvl1pPr marL="0" indent="0" algn="ctr">
              <a:buFontTx/>
              <a:buNone/>
              <a:defRPr sz="2200">
                <a:solidFill>
                  <a:schemeClr val="tx1"/>
                </a:solidFill>
                <a:latin typeface="+mn-lt"/>
                <a:cs typeface="Segoe UI Semilight" panose="020B0402040204020203" pitchFamily="34" charset="0"/>
              </a:defRPr>
            </a:lvl1pPr>
            <a:lvl2pPr marL="0" indent="0" algn="ctr">
              <a:buFontTx/>
              <a:buNone/>
              <a:defRPr sz="2200">
                <a:solidFill>
                  <a:schemeClr val="tx1"/>
                </a:solidFill>
                <a:latin typeface="+mn-lt"/>
                <a:cs typeface="Segoe UI Semilight" panose="020B0402040204020203" pitchFamily="34" charset="0"/>
              </a:defRPr>
            </a:lvl2pPr>
            <a:lvl3pPr marL="0" indent="0" algn="ctr">
              <a:buFontTx/>
              <a:buNone/>
              <a:defRPr sz="1800">
                <a:solidFill>
                  <a:schemeClr val="tx1"/>
                </a:solidFill>
                <a:latin typeface="+mn-lt"/>
              </a:defRPr>
            </a:lvl3pPr>
            <a:lvl4pPr marL="0" indent="0" algn="ctr">
              <a:buFontTx/>
              <a:buNone/>
              <a:defRPr sz="1800">
                <a:solidFill>
                  <a:schemeClr val="tx1"/>
                </a:solidFill>
                <a:latin typeface="+mn-lt"/>
              </a:defRPr>
            </a:lvl4pPr>
            <a:lvl5pPr marL="0" indent="0" algn="ctr">
              <a:buFontTx/>
              <a:buNone/>
              <a:defRPr sz="1600">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78331A1A-555C-4ED6-9821-A871C182E5A3}"/>
              </a:ext>
            </a:extLst>
          </p:cNvPr>
          <p:cNvSpPr>
            <a:spLocks noGrp="1"/>
          </p:cNvSpPr>
          <p:nvPr>
            <p:ph idx="26"/>
          </p:nvPr>
        </p:nvSpPr>
        <p:spPr>
          <a:xfrm>
            <a:off x="9385663" y="3167098"/>
            <a:ext cx="2377440" cy="2226763"/>
          </a:xfrm>
        </p:spPr>
        <p:txBody>
          <a:bodyPr lIns="146304" rIns="146304"/>
          <a:lstStyle>
            <a:lvl1pPr marL="0" indent="0" algn="ctr">
              <a:buFontTx/>
              <a:buNone/>
              <a:defRPr sz="2200">
                <a:solidFill>
                  <a:schemeClr val="tx1"/>
                </a:solidFill>
                <a:latin typeface="+mn-lt"/>
                <a:cs typeface="Segoe UI Semilight" panose="020B0402040204020203" pitchFamily="34" charset="0"/>
              </a:defRPr>
            </a:lvl1pPr>
            <a:lvl2pPr marL="0" indent="0" algn="ctr">
              <a:buFontTx/>
              <a:buNone/>
              <a:defRPr sz="2200">
                <a:solidFill>
                  <a:schemeClr val="tx1"/>
                </a:solidFill>
                <a:latin typeface="+mn-lt"/>
                <a:cs typeface="Segoe UI Semilight" panose="020B0402040204020203" pitchFamily="34" charset="0"/>
              </a:defRPr>
            </a:lvl2pPr>
            <a:lvl3pPr marL="0" indent="0" algn="ctr">
              <a:buFontTx/>
              <a:buNone/>
              <a:defRPr sz="1800">
                <a:solidFill>
                  <a:schemeClr val="tx1"/>
                </a:solidFill>
                <a:latin typeface="+mn-lt"/>
              </a:defRPr>
            </a:lvl3pPr>
            <a:lvl4pPr marL="0" indent="0" algn="ctr">
              <a:buFontTx/>
              <a:buNone/>
              <a:defRPr sz="1800">
                <a:solidFill>
                  <a:schemeClr val="tx1"/>
                </a:solidFill>
                <a:latin typeface="+mn-lt"/>
              </a:defRPr>
            </a:lvl4pPr>
            <a:lvl5pPr marL="0" indent="0" algn="ctr">
              <a:buFontTx/>
              <a:buNone/>
              <a:defRPr sz="1600">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8" hasCustomPrompt="1"/>
          </p:nvPr>
        </p:nvSpPr>
        <p:spPr>
          <a:xfrm>
            <a:off x="401170" y="2250822"/>
            <a:ext cx="2377440" cy="840230"/>
          </a:xfrm>
        </p:spPr>
        <p:txBody>
          <a:bodyPr lIns="146304" rIns="146304"/>
          <a:lstStyle>
            <a:lvl1pPr marL="0" indent="0" algn="ctr" defTabSz="914400" rtl="0" eaLnBrk="1" latinLnBrk="0" hangingPunct="1">
              <a:buNone/>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21" name="Content Placeholder 2"/>
          <p:cNvSpPr>
            <a:spLocks noGrp="1"/>
          </p:cNvSpPr>
          <p:nvPr>
            <p:ph idx="22" hasCustomPrompt="1"/>
          </p:nvPr>
        </p:nvSpPr>
        <p:spPr>
          <a:xfrm>
            <a:off x="9385663" y="2250822"/>
            <a:ext cx="2377440" cy="840230"/>
          </a:xfrm>
        </p:spPr>
        <p:txBody>
          <a:bodyPr vert="horz" wrap="square" lIns="146304" tIns="45720" rIns="146304" bIns="45720" rtlCol="0">
            <a:spAutoFit/>
          </a:bodyPr>
          <a:lstStyle>
            <a:lvl1pPr marL="0" indent="0" algn="ctr">
              <a:buNone/>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Tree>
    <p:extLst>
      <p:ext uri="{BB962C8B-B14F-4D97-AF65-F5344CB8AC3E}">
        <p14:creationId xmlns:p14="http://schemas.microsoft.com/office/powerpoint/2010/main" val="49767501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750" fill="hold"/>
                                            <p:tgtEl>
                                              <p:spTgt spid="16"/>
                                            </p:tgtEl>
                                            <p:attrNameLst>
                                              <p:attrName>ppt_x</p:attrName>
                                            </p:attrNameLst>
                                          </p:cBhvr>
                                          <p:tavLst>
                                            <p:tav tm="0">
                                              <p:val>
                                                <p:strVal val="#ppt_x"/>
                                              </p:val>
                                            </p:tav>
                                            <p:tav tm="100000">
                                              <p:val>
                                                <p:strVal val="#ppt_x"/>
                                              </p:val>
                                            </p:tav>
                                          </p:tavLst>
                                        </p:anim>
                                        <p:anim calcmode="lin" valueType="num">
                                          <p:cBhvr additive="base">
                                            <p:cTn id="22" dur="750" fill="hold"/>
                                            <p:tgtEl>
                                              <p:spTgt spid="16"/>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14:bounceEnd="32000">
                                          <p:cBhvr additive="base">
                                            <p:cTn id="25"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9"/>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750" fill="hold"/>
                                            <p:tgtEl>
                                              <p:spTgt spid="23"/>
                                            </p:tgtEl>
                                            <p:attrNameLst>
                                              <p:attrName>ppt_x</p:attrName>
                                            </p:attrNameLst>
                                          </p:cBhvr>
                                          <p:tavLst>
                                            <p:tav tm="0">
                                              <p:val>
                                                <p:strVal val="#ppt_x"/>
                                              </p:val>
                                            </p:tav>
                                            <p:tav tm="100000">
                                              <p:val>
                                                <p:strVal val="#ppt_x"/>
                                              </p:val>
                                            </p:tav>
                                          </p:tavLst>
                                        </p:anim>
                                        <p:anim calcmode="lin" valueType="num">
                                          <p:cBhvr additive="base">
                                            <p:cTn id="30" dur="75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750" fill="hold"/>
                                            <p:tgtEl>
                                              <p:spTgt spid="14"/>
                                            </p:tgtEl>
                                            <p:attrNameLst>
                                              <p:attrName>ppt_x</p:attrName>
                                            </p:attrNameLst>
                                          </p:cBhvr>
                                          <p:tavLst>
                                            <p:tav tm="0">
                                              <p:val>
                                                <p:strVal val="#ppt_x"/>
                                              </p:val>
                                            </p:tav>
                                            <p:tav tm="100000">
                                              <p:val>
                                                <p:strVal val="#ppt_x"/>
                                              </p:val>
                                            </p:tav>
                                          </p:tavLst>
                                        </p:anim>
                                        <p:anim calcmode="lin" valueType="num">
                                          <p:cBhvr additive="base">
                                            <p:cTn id="36" dur="75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14:bounceEnd="32000">
                                          <p:cBhvr additive="base">
                                            <p:cTn id="39"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20"/>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750" fill="hold"/>
                                            <p:tgtEl>
                                              <p:spTgt spid="24"/>
                                            </p:tgtEl>
                                            <p:attrNameLst>
                                              <p:attrName>ppt_x</p:attrName>
                                            </p:attrNameLst>
                                          </p:cBhvr>
                                          <p:tavLst>
                                            <p:tav tm="0">
                                              <p:val>
                                                <p:strVal val="#ppt_x"/>
                                              </p:val>
                                            </p:tav>
                                            <p:tav tm="100000">
                                              <p:val>
                                                <p:strVal val="#ppt_x"/>
                                              </p:val>
                                            </p:tav>
                                          </p:tavLst>
                                        </p:anim>
                                        <p:anim calcmode="lin" valueType="num">
                                          <p:cBhvr additive="base">
                                            <p:cTn id="44"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750" fill="hold"/>
                                            <p:tgtEl>
                                              <p:spTgt spid="15"/>
                                            </p:tgtEl>
                                            <p:attrNameLst>
                                              <p:attrName>ppt_x</p:attrName>
                                            </p:attrNameLst>
                                          </p:cBhvr>
                                          <p:tavLst>
                                            <p:tav tm="0">
                                              <p:val>
                                                <p:strVal val="#ppt_x"/>
                                              </p:val>
                                            </p:tav>
                                            <p:tav tm="100000">
                                              <p:val>
                                                <p:strVal val="#ppt_x"/>
                                              </p:val>
                                            </p:tav>
                                          </p:tavLst>
                                        </p:anim>
                                        <p:anim calcmode="lin" valueType="num">
                                          <p:cBhvr additive="base">
                                            <p:cTn id="50" dur="750" fill="hold"/>
                                            <p:tgtEl>
                                              <p:spTgt spid="15"/>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14:presetBounceEnd="32000">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14:bounceEnd="32000">
                                          <p:cBhvr additive="base">
                                            <p:cTn id="53"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54" dur="750" fill="hold"/>
                                            <p:tgtEl>
                                              <p:spTgt spid="21"/>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 calcmode="lin" valueType="num">
                                          <p:cBhvr additive="base">
                                            <p:cTn id="57" dur="750" fill="hold"/>
                                            <p:tgtEl>
                                              <p:spTgt spid="25"/>
                                            </p:tgtEl>
                                            <p:attrNameLst>
                                              <p:attrName>ppt_x</p:attrName>
                                            </p:attrNameLst>
                                          </p:cBhvr>
                                          <p:tavLst>
                                            <p:tav tm="0">
                                              <p:val>
                                                <p:strVal val="#ppt_x"/>
                                              </p:val>
                                            </p:tav>
                                            <p:tav tm="100000">
                                              <p:val>
                                                <p:strVal val="#ppt_x"/>
                                              </p:val>
                                            </p:tav>
                                          </p:tavLst>
                                        </p:anim>
                                        <p:anim calcmode="lin" valueType="num">
                                          <p:cBhvr additive="base">
                                            <p:cTn id="58"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16" grpId="0" animBg="1"/>
          <p:bldP spid="19" grpId="0">
            <p:tmplLst>
              <p:tmpl>
                <p:tnLst>
                  <p:par>
                    <p:cTn presetID="2" presetClass="entr" presetSubtype="1" fill="hold" nodeType="withEffect" p14:presetBounceEnd="32000">
                      <p:stCondLst>
                        <p:cond delay="0"/>
                      </p:stCondLst>
                      <p:childTnLst>
                        <p:set>
                          <p:cBhvr>
                            <p:cTn dur="1" fill="hold">
                              <p:stCondLst>
                                <p:cond delay="0"/>
                              </p:stCondLst>
                            </p:cTn>
                            <p:tgtEl>
                              <p:spTgt spid="19"/>
                            </p:tgtEl>
                            <p:attrNameLst>
                              <p:attrName>style.visibility</p:attrName>
                            </p:attrNameLst>
                          </p:cBhvr>
                          <p:to>
                            <p:strVal val="visible"/>
                          </p:to>
                        </p:set>
                        <p:anim calcmode="lin" valueType="num" p14:bounceEnd="32000">
                          <p:cBhvr additive="base">
                            <p:cTn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3" grpId="0" uiExpand="1">
            <p:tmplLst>
              <p:tmpl>
                <p:tnLst>
                  <p:par>
                    <p:cTn presetID="2" presetClass="entr" presetSubtype="4"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ppt_x"/>
                              </p:val>
                            </p:tav>
                            <p:tav tm="100000">
                              <p:val>
                                <p:strVal val="#ppt_x"/>
                              </p:val>
                            </p:tav>
                          </p:tavLst>
                        </p:anim>
                        <p:anim calcmode="lin" valueType="num">
                          <p:cBhvr additive="base">
                            <p:cTn dur="750" fill="hold"/>
                            <p:tgtEl>
                              <p:spTgt spid="23"/>
                            </p:tgtEl>
                            <p:attrNameLst>
                              <p:attrName>ppt_y</p:attrName>
                            </p:attrNameLst>
                          </p:cBhvr>
                          <p:tavLst>
                            <p:tav tm="0">
                              <p:val>
                                <p:strVal val="1+#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750" fill="hold"/>
                                            <p:tgtEl>
                                              <p:spTgt spid="16"/>
                                            </p:tgtEl>
                                            <p:attrNameLst>
                                              <p:attrName>ppt_x</p:attrName>
                                            </p:attrNameLst>
                                          </p:cBhvr>
                                          <p:tavLst>
                                            <p:tav tm="0">
                                              <p:val>
                                                <p:strVal val="#ppt_x"/>
                                              </p:val>
                                            </p:tav>
                                            <p:tav tm="100000">
                                              <p:val>
                                                <p:strVal val="#ppt_x"/>
                                              </p:val>
                                            </p:tav>
                                          </p:tavLst>
                                        </p:anim>
                                        <p:anim calcmode="lin" valueType="num">
                                          <p:cBhvr additive="base">
                                            <p:cTn id="22" dur="750" fill="hold"/>
                                            <p:tgtEl>
                                              <p:spTgt spid="16"/>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750" fill="hold"/>
                                            <p:tgtEl>
                                              <p:spTgt spid="19"/>
                                            </p:tgtEl>
                                            <p:attrNameLst>
                                              <p:attrName>ppt_x</p:attrName>
                                            </p:attrNameLst>
                                          </p:cBhvr>
                                          <p:tavLst>
                                            <p:tav tm="0">
                                              <p:val>
                                                <p:strVal val="#ppt_x"/>
                                              </p:val>
                                            </p:tav>
                                            <p:tav tm="100000">
                                              <p:val>
                                                <p:strVal val="#ppt_x"/>
                                              </p:val>
                                            </p:tav>
                                          </p:tavLst>
                                        </p:anim>
                                        <p:anim calcmode="lin" valueType="num">
                                          <p:cBhvr additive="base">
                                            <p:cTn id="26" dur="750" fill="hold"/>
                                            <p:tgtEl>
                                              <p:spTgt spid="19"/>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750" fill="hold"/>
                                            <p:tgtEl>
                                              <p:spTgt spid="23"/>
                                            </p:tgtEl>
                                            <p:attrNameLst>
                                              <p:attrName>ppt_x</p:attrName>
                                            </p:attrNameLst>
                                          </p:cBhvr>
                                          <p:tavLst>
                                            <p:tav tm="0">
                                              <p:val>
                                                <p:strVal val="#ppt_x"/>
                                              </p:val>
                                            </p:tav>
                                            <p:tav tm="100000">
                                              <p:val>
                                                <p:strVal val="#ppt_x"/>
                                              </p:val>
                                            </p:tav>
                                          </p:tavLst>
                                        </p:anim>
                                        <p:anim calcmode="lin" valueType="num">
                                          <p:cBhvr additive="base">
                                            <p:cTn id="30" dur="75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750" fill="hold"/>
                                            <p:tgtEl>
                                              <p:spTgt spid="14"/>
                                            </p:tgtEl>
                                            <p:attrNameLst>
                                              <p:attrName>ppt_x</p:attrName>
                                            </p:attrNameLst>
                                          </p:cBhvr>
                                          <p:tavLst>
                                            <p:tav tm="0">
                                              <p:val>
                                                <p:strVal val="#ppt_x"/>
                                              </p:val>
                                            </p:tav>
                                            <p:tav tm="100000">
                                              <p:val>
                                                <p:strVal val="#ppt_x"/>
                                              </p:val>
                                            </p:tav>
                                          </p:tavLst>
                                        </p:anim>
                                        <p:anim calcmode="lin" valueType="num">
                                          <p:cBhvr additive="base">
                                            <p:cTn id="36" dur="75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750" fill="hold"/>
                                            <p:tgtEl>
                                              <p:spTgt spid="24"/>
                                            </p:tgtEl>
                                            <p:attrNameLst>
                                              <p:attrName>ppt_x</p:attrName>
                                            </p:attrNameLst>
                                          </p:cBhvr>
                                          <p:tavLst>
                                            <p:tav tm="0">
                                              <p:val>
                                                <p:strVal val="#ppt_x"/>
                                              </p:val>
                                            </p:tav>
                                            <p:tav tm="100000">
                                              <p:val>
                                                <p:strVal val="#ppt_x"/>
                                              </p:val>
                                            </p:tav>
                                          </p:tavLst>
                                        </p:anim>
                                        <p:anim calcmode="lin" valueType="num">
                                          <p:cBhvr additive="base">
                                            <p:cTn id="44"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750" fill="hold"/>
                                            <p:tgtEl>
                                              <p:spTgt spid="15"/>
                                            </p:tgtEl>
                                            <p:attrNameLst>
                                              <p:attrName>ppt_x</p:attrName>
                                            </p:attrNameLst>
                                          </p:cBhvr>
                                          <p:tavLst>
                                            <p:tav tm="0">
                                              <p:val>
                                                <p:strVal val="#ppt_x"/>
                                              </p:val>
                                            </p:tav>
                                            <p:tav tm="100000">
                                              <p:val>
                                                <p:strVal val="#ppt_x"/>
                                              </p:val>
                                            </p:tav>
                                          </p:tavLst>
                                        </p:anim>
                                        <p:anim calcmode="lin" valueType="num">
                                          <p:cBhvr additive="base">
                                            <p:cTn id="50" dur="750" fill="hold"/>
                                            <p:tgtEl>
                                              <p:spTgt spid="15"/>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additive="base">
                                            <p:cTn id="53" dur="750" fill="hold"/>
                                            <p:tgtEl>
                                              <p:spTgt spid="21"/>
                                            </p:tgtEl>
                                            <p:attrNameLst>
                                              <p:attrName>ppt_x</p:attrName>
                                            </p:attrNameLst>
                                          </p:cBhvr>
                                          <p:tavLst>
                                            <p:tav tm="0">
                                              <p:val>
                                                <p:strVal val="#ppt_x"/>
                                              </p:val>
                                            </p:tav>
                                            <p:tav tm="100000">
                                              <p:val>
                                                <p:strVal val="#ppt_x"/>
                                              </p:val>
                                            </p:tav>
                                          </p:tavLst>
                                        </p:anim>
                                        <p:anim calcmode="lin" valueType="num">
                                          <p:cBhvr additive="base">
                                            <p:cTn id="54" dur="750" fill="hold"/>
                                            <p:tgtEl>
                                              <p:spTgt spid="21"/>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 calcmode="lin" valueType="num">
                                          <p:cBhvr additive="base">
                                            <p:cTn id="57" dur="750" fill="hold"/>
                                            <p:tgtEl>
                                              <p:spTgt spid="25"/>
                                            </p:tgtEl>
                                            <p:attrNameLst>
                                              <p:attrName>ppt_x</p:attrName>
                                            </p:attrNameLst>
                                          </p:cBhvr>
                                          <p:tavLst>
                                            <p:tav tm="0">
                                              <p:val>
                                                <p:strVal val="#ppt_x"/>
                                              </p:val>
                                            </p:tav>
                                            <p:tav tm="100000">
                                              <p:val>
                                                <p:strVal val="#ppt_x"/>
                                              </p:val>
                                            </p:tav>
                                          </p:tavLst>
                                        </p:anim>
                                        <p:anim calcmode="lin" valueType="num">
                                          <p:cBhvr additive="base">
                                            <p:cTn id="58"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16" grpId="0" animBg="1"/>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3" grpId="0" uiExpand="1">
            <p:tmplLst>
              <p:tmpl>
                <p:tnLst>
                  <p:par>
                    <p:cTn presetID="2" presetClass="entr" presetSubtype="4"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ppt_x"/>
                              </p:val>
                            </p:tav>
                            <p:tav tm="100000">
                              <p:val>
                                <p:strVal val="#ppt_x"/>
                              </p:val>
                            </p:tav>
                          </p:tavLst>
                        </p:anim>
                        <p:anim calcmode="lin" valueType="num">
                          <p:cBhvr additive="base">
                            <p:cTn dur="750" fill="hold"/>
                            <p:tgtEl>
                              <p:spTgt spid="23"/>
                            </p:tgtEl>
                            <p:attrNameLst>
                              <p:attrName>ppt_y</p:attrName>
                            </p:attrNameLst>
                          </p:cBhvr>
                          <p:tavLst>
                            <p:tav tm="0">
                              <p:val>
                                <p:strVal val="1+#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3 Pillars">
    <p:spTree>
      <p:nvGrpSpPr>
        <p:cNvPr id="1" name=""/>
        <p:cNvGrpSpPr/>
        <p:nvPr/>
      </p:nvGrpSpPr>
      <p:grpSpPr>
        <a:xfrm>
          <a:off x="0" y="0"/>
          <a:ext cx="0" cy="0"/>
          <a:chOff x="0" y="0"/>
          <a:chExt cx="0" cy="0"/>
        </a:xfrm>
      </p:grpSpPr>
      <p:sp>
        <p:nvSpPr>
          <p:cNvPr id="21" name="Content Placeholder 2"/>
          <p:cNvSpPr>
            <a:spLocks noGrp="1"/>
          </p:cNvSpPr>
          <p:nvPr>
            <p:ph idx="22" hasCustomPrompt="1"/>
          </p:nvPr>
        </p:nvSpPr>
        <p:spPr>
          <a:xfrm>
            <a:off x="8288383" y="2577395"/>
            <a:ext cx="3474720" cy="840230"/>
          </a:xfrm>
        </p:spPr>
        <p:txBody>
          <a:bodyPr vert="horz" wrap="square" lIns="146304" tIns="45720" rIns="146304" bIns="45720" rtlCol="0">
            <a:spAutoFit/>
          </a:bodyPr>
          <a:lstStyle>
            <a:lvl1pPr marL="0" indent="0" algn="ctr">
              <a:buNone/>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17" name="Content Placeholder 2"/>
          <p:cNvSpPr>
            <a:spLocks noGrp="1"/>
          </p:cNvSpPr>
          <p:nvPr>
            <p:ph idx="18" hasCustomPrompt="1"/>
          </p:nvPr>
        </p:nvSpPr>
        <p:spPr>
          <a:xfrm>
            <a:off x="401170" y="2577396"/>
            <a:ext cx="3474720" cy="840230"/>
          </a:xfrm>
        </p:spPr>
        <p:txBody>
          <a:bodyPr lIns="146304" rIns="146304"/>
          <a:lstStyle>
            <a:lvl1pPr marL="0" indent="0" algn="ctr" defTabSz="914400" rtl="0" eaLnBrk="1" latinLnBrk="0" hangingPunct="1">
              <a:buNone/>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3" name="Content Placeholder 2"/>
          <p:cNvSpPr>
            <a:spLocks noGrp="1"/>
          </p:cNvSpPr>
          <p:nvPr>
            <p:ph idx="1"/>
          </p:nvPr>
        </p:nvSpPr>
        <p:spPr>
          <a:xfrm>
            <a:off x="401170" y="3493674"/>
            <a:ext cx="3474720" cy="2226763"/>
          </a:xfrm>
        </p:spPr>
        <p:txBody>
          <a:bodyPr lIns="146304" rIns="146304"/>
          <a:lstStyle>
            <a:lvl1pPr marL="0" indent="0" algn="ctr">
              <a:buFontTx/>
              <a:buNone/>
              <a:defRPr sz="2200">
                <a:solidFill>
                  <a:schemeClr val="tx1"/>
                </a:solidFill>
                <a:latin typeface="+mn-lt"/>
                <a:cs typeface="Segoe UI Semilight" panose="020B0402040204020203" pitchFamily="34" charset="0"/>
              </a:defRPr>
            </a:lvl1pPr>
            <a:lvl2pPr marL="0" indent="0" algn="ctr">
              <a:buFontTx/>
              <a:buNone/>
              <a:defRPr sz="2200">
                <a:solidFill>
                  <a:schemeClr val="tx1"/>
                </a:solidFill>
                <a:latin typeface="+mn-lt"/>
                <a:cs typeface="Segoe UI Semilight" panose="020B0402040204020203" pitchFamily="34" charset="0"/>
              </a:defRPr>
            </a:lvl2pPr>
            <a:lvl3pPr marL="0" indent="0" algn="ctr">
              <a:buFontTx/>
              <a:buNone/>
              <a:defRPr sz="1800">
                <a:solidFill>
                  <a:schemeClr val="tx1"/>
                </a:solidFill>
                <a:latin typeface="+mn-lt"/>
              </a:defRPr>
            </a:lvl3pPr>
            <a:lvl4pPr marL="0" indent="0" algn="ctr">
              <a:buFontTx/>
              <a:buNone/>
              <a:defRPr sz="1800">
                <a:solidFill>
                  <a:schemeClr val="tx1"/>
                </a:solidFill>
                <a:latin typeface="+mn-lt"/>
              </a:defRPr>
            </a:lvl4pPr>
            <a:lvl5pPr marL="0" indent="0" algn="ctr">
              <a:buFontTx/>
              <a:buNone/>
              <a:defRPr sz="1600">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629770" y="3382066"/>
            <a:ext cx="301752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4530862" y="3382066"/>
            <a:ext cx="310896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8471262" y="3382066"/>
            <a:ext cx="310896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20" name="Content Placeholder 2"/>
          <p:cNvSpPr>
            <a:spLocks noGrp="1"/>
          </p:cNvSpPr>
          <p:nvPr>
            <p:ph idx="21" hasCustomPrompt="1"/>
          </p:nvPr>
        </p:nvSpPr>
        <p:spPr>
          <a:xfrm>
            <a:off x="4344776" y="2577396"/>
            <a:ext cx="3474720" cy="840230"/>
          </a:xfrm>
        </p:spPr>
        <p:txBody>
          <a:bodyPr vert="horz" wrap="square" lIns="146304" tIns="45720" rIns="146304" bIns="45720" rtlCol="0">
            <a:spAutoFit/>
          </a:bodyPr>
          <a:lstStyle>
            <a:lvl1pPr marL="0" indent="0" algn="ctr">
              <a:buNone/>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4" name="Content Placeholder 2">
            <a:extLst>
              <a:ext uri="{FF2B5EF4-FFF2-40B4-BE49-F238E27FC236}">
                <a16:creationId xmlns:a16="http://schemas.microsoft.com/office/drawing/2014/main" id="{B2337D69-CD7F-4098-AC19-405A8092AC75}"/>
              </a:ext>
            </a:extLst>
          </p:cNvPr>
          <p:cNvSpPr>
            <a:spLocks noGrp="1"/>
          </p:cNvSpPr>
          <p:nvPr>
            <p:ph idx="25"/>
          </p:nvPr>
        </p:nvSpPr>
        <p:spPr>
          <a:xfrm>
            <a:off x="4344776" y="3493673"/>
            <a:ext cx="3474720" cy="2226763"/>
          </a:xfrm>
        </p:spPr>
        <p:txBody>
          <a:bodyPr lIns="146304" rIns="146304"/>
          <a:lstStyle>
            <a:lvl1pPr marL="0" indent="0" algn="ctr">
              <a:buFontTx/>
              <a:buNone/>
              <a:defRPr sz="2200">
                <a:solidFill>
                  <a:schemeClr val="tx1"/>
                </a:solidFill>
                <a:latin typeface="+mn-lt"/>
                <a:cs typeface="Segoe UI Semilight" panose="020B0402040204020203" pitchFamily="34" charset="0"/>
              </a:defRPr>
            </a:lvl1pPr>
            <a:lvl2pPr marL="0" indent="0" algn="ctr">
              <a:buFontTx/>
              <a:buNone/>
              <a:defRPr sz="2200">
                <a:solidFill>
                  <a:schemeClr val="tx1"/>
                </a:solidFill>
                <a:latin typeface="+mn-lt"/>
                <a:cs typeface="Segoe UI Semilight" panose="020B0402040204020203" pitchFamily="34" charset="0"/>
              </a:defRPr>
            </a:lvl2pPr>
            <a:lvl3pPr marL="0" indent="0" algn="ctr">
              <a:buFontTx/>
              <a:buNone/>
              <a:defRPr sz="1800">
                <a:solidFill>
                  <a:schemeClr val="tx1"/>
                </a:solidFill>
                <a:latin typeface="+mn-lt"/>
              </a:defRPr>
            </a:lvl3pPr>
            <a:lvl4pPr marL="0" indent="0" algn="ctr">
              <a:buFontTx/>
              <a:buNone/>
              <a:defRPr sz="1800">
                <a:solidFill>
                  <a:schemeClr val="tx1"/>
                </a:solidFill>
                <a:latin typeface="+mn-lt"/>
              </a:defRPr>
            </a:lvl4pPr>
            <a:lvl5pPr marL="0" indent="0" algn="ctr">
              <a:buFontTx/>
              <a:buNone/>
              <a:defRPr sz="1600">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78331A1A-555C-4ED6-9821-A871C182E5A3}"/>
              </a:ext>
            </a:extLst>
          </p:cNvPr>
          <p:cNvSpPr>
            <a:spLocks noGrp="1"/>
          </p:cNvSpPr>
          <p:nvPr>
            <p:ph idx="26"/>
          </p:nvPr>
        </p:nvSpPr>
        <p:spPr>
          <a:xfrm>
            <a:off x="8288383" y="3499109"/>
            <a:ext cx="3474720" cy="2226763"/>
          </a:xfrm>
        </p:spPr>
        <p:txBody>
          <a:bodyPr lIns="146304" rIns="146304"/>
          <a:lstStyle>
            <a:lvl1pPr marL="0" indent="0" algn="ctr">
              <a:buFontTx/>
              <a:buNone/>
              <a:defRPr sz="2200">
                <a:solidFill>
                  <a:schemeClr val="tx1"/>
                </a:solidFill>
                <a:latin typeface="+mn-lt"/>
                <a:cs typeface="Segoe UI Semilight" panose="020B0402040204020203" pitchFamily="34" charset="0"/>
              </a:defRPr>
            </a:lvl1pPr>
            <a:lvl2pPr marL="0" indent="0" algn="ctr">
              <a:buFontTx/>
              <a:buNone/>
              <a:defRPr sz="2200">
                <a:solidFill>
                  <a:schemeClr val="tx1"/>
                </a:solidFill>
                <a:latin typeface="+mn-lt"/>
                <a:cs typeface="Segoe UI Semilight" panose="020B0402040204020203" pitchFamily="34" charset="0"/>
              </a:defRPr>
            </a:lvl2pPr>
            <a:lvl3pPr marL="0" indent="0" algn="ctr">
              <a:buFontTx/>
              <a:buNone/>
              <a:defRPr sz="1800">
                <a:solidFill>
                  <a:schemeClr val="tx1"/>
                </a:solidFill>
                <a:latin typeface="+mn-lt"/>
              </a:defRPr>
            </a:lvl3pPr>
            <a:lvl4pPr marL="0" indent="0" algn="ctr">
              <a:buFontTx/>
              <a:buNone/>
              <a:defRPr sz="1800">
                <a:solidFill>
                  <a:schemeClr val="tx1"/>
                </a:solidFill>
                <a:latin typeface="+mn-lt"/>
              </a:defRPr>
            </a:lvl4pPr>
            <a:lvl5pPr marL="0" indent="0" algn="ctr">
              <a:buFontTx/>
              <a:buNone/>
              <a:defRPr sz="1600">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38224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14:bounceEnd="32000">
                                          <p:cBhvr additive="base">
                                            <p:cTn id="25"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14:bounceEnd="32000">
                                          <p:cBhvr additive="base">
                                            <p:cTn id="39"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750" fill="hold"/>
                                            <p:tgtEl>
                                              <p:spTgt spid="20"/>
                                            </p:tgtEl>
                                            <p:attrNameLst>
                                              <p:attrName>ppt_x</p:attrName>
                                            </p:attrNameLst>
                                          </p:cBhvr>
                                          <p:tavLst>
                                            <p:tav tm="0">
                                              <p:val>
                                                <p:strVal val="#ppt_x"/>
                                              </p:val>
                                            </p:tav>
                                            <p:tav tm="100000">
                                              <p:val>
                                                <p:strVal val="#ppt_x"/>
                                              </p:val>
                                            </p:tav>
                                          </p:tavLst>
                                        </p:anim>
                                        <p:anim calcmode="lin" valueType="num">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ppt_x"/>
                                              </p:val>
                                            </p:tav>
                                            <p:tav tm="100000">
                                              <p:val>
                                                <p:strVal val="#ppt_x"/>
                                              </p:val>
                                            </p:tav>
                                          </p:tavLst>
                                        </p:anim>
                                        <p:anim calcmode="lin" valueType="num">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3 Pillars">
    <p:bg>
      <p:bgPr>
        <a:solidFill>
          <a:schemeClr val="accent5"/>
        </a:solidFill>
        <a:effectLst/>
      </p:bgPr>
    </p:bg>
    <p:spTree>
      <p:nvGrpSpPr>
        <p:cNvPr id="1" name=""/>
        <p:cNvGrpSpPr/>
        <p:nvPr/>
      </p:nvGrpSpPr>
      <p:grpSpPr>
        <a:xfrm>
          <a:off x="0" y="0"/>
          <a:ext cx="0" cy="0"/>
          <a:chOff x="0" y="0"/>
          <a:chExt cx="0" cy="0"/>
        </a:xfrm>
      </p:grpSpPr>
      <p:sp>
        <p:nvSpPr>
          <p:cNvPr id="21" name="Content Placeholder 2"/>
          <p:cNvSpPr>
            <a:spLocks noGrp="1"/>
          </p:cNvSpPr>
          <p:nvPr>
            <p:ph idx="22" hasCustomPrompt="1"/>
          </p:nvPr>
        </p:nvSpPr>
        <p:spPr>
          <a:xfrm>
            <a:off x="8288383" y="2577395"/>
            <a:ext cx="3474720" cy="840230"/>
          </a:xfrm>
        </p:spPr>
        <p:txBody>
          <a:bodyPr vert="horz" wrap="square" lIns="146304" tIns="45720" rIns="146304" bIns="45720" rtlCol="0">
            <a:spAutoFit/>
          </a:bodyPr>
          <a:lstStyle>
            <a:lvl1pPr marL="0" indent="0" algn="ctr">
              <a:buNone/>
              <a:defRPr lang="en-US" sz="5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17" name="Content Placeholder 2"/>
          <p:cNvSpPr>
            <a:spLocks noGrp="1"/>
          </p:cNvSpPr>
          <p:nvPr>
            <p:ph idx="18" hasCustomPrompt="1"/>
          </p:nvPr>
        </p:nvSpPr>
        <p:spPr>
          <a:xfrm>
            <a:off x="401170" y="2577396"/>
            <a:ext cx="3474720" cy="840230"/>
          </a:xfrm>
        </p:spPr>
        <p:txBody>
          <a:bodyPr lIns="146304" rIns="146304"/>
          <a:lstStyle>
            <a:lvl1pPr marL="0" indent="0" algn="ctr" defTabSz="914400" rtl="0" eaLnBrk="1" latinLnBrk="0" hangingPunct="1">
              <a:buNone/>
              <a:defRPr lang="en-US" sz="5400" kern="12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20" name="Content Placeholder 2"/>
          <p:cNvSpPr>
            <a:spLocks noGrp="1"/>
          </p:cNvSpPr>
          <p:nvPr>
            <p:ph idx="21" hasCustomPrompt="1"/>
          </p:nvPr>
        </p:nvSpPr>
        <p:spPr>
          <a:xfrm>
            <a:off x="4344776" y="2577396"/>
            <a:ext cx="3474720" cy="840230"/>
          </a:xfrm>
        </p:spPr>
        <p:txBody>
          <a:bodyPr vert="horz" wrap="square" lIns="146304" tIns="45720" rIns="146304" bIns="45720" rtlCol="0">
            <a:spAutoFit/>
          </a:bodyPr>
          <a:lstStyle>
            <a:lvl1pPr marL="0" indent="0" algn="ctr">
              <a:buNone/>
              <a:defRPr lang="en-US" sz="5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3" name="Content Placeholder 2"/>
          <p:cNvSpPr>
            <a:spLocks noGrp="1"/>
          </p:cNvSpPr>
          <p:nvPr>
            <p:ph idx="1"/>
          </p:nvPr>
        </p:nvSpPr>
        <p:spPr>
          <a:xfrm>
            <a:off x="401170" y="3493674"/>
            <a:ext cx="3474720" cy="2226763"/>
          </a:xfrm>
        </p:spPr>
        <p:txBody>
          <a:bodyPr lIns="146304" rIns="146304"/>
          <a:lstStyle>
            <a:lvl1pPr marL="0" indent="0" algn="ctr">
              <a:buFontTx/>
              <a:buNone/>
              <a:defRPr sz="2200">
                <a:solidFill>
                  <a:schemeClr val="bg1"/>
                </a:solidFill>
                <a:latin typeface="+mn-lt"/>
                <a:cs typeface="Segoe UI Semilight" panose="020B0402040204020203" pitchFamily="34" charset="0"/>
              </a:defRPr>
            </a:lvl1pPr>
            <a:lvl2pPr marL="0" indent="0" algn="ctr">
              <a:buFontTx/>
              <a:buNone/>
              <a:defRPr sz="2200">
                <a:solidFill>
                  <a:schemeClr val="bg1"/>
                </a:solidFill>
                <a:latin typeface="+mn-lt"/>
                <a:cs typeface="Segoe UI Semilight" panose="020B0402040204020203" pitchFamily="34" charset="0"/>
              </a:defRPr>
            </a:lvl2pPr>
            <a:lvl3pPr marL="0" indent="0" algn="ctr">
              <a:buFontTx/>
              <a:buNone/>
              <a:defRPr sz="1800">
                <a:solidFill>
                  <a:schemeClr val="bg1"/>
                </a:solidFill>
                <a:latin typeface="+mn-lt"/>
              </a:defRPr>
            </a:lvl3pPr>
            <a:lvl4pPr marL="0" indent="0" algn="ctr">
              <a:buFontTx/>
              <a:buNone/>
              <a:defRPr sz="1800">
                <a:solidFill>
                  <a:schemeClr val="bg1"/>
                </a:solidFill>
                <a:latin typeface="+mn-lt"/>
              </a:defRPr>
            </a:lvl4pPr>
            <a:lvl5pPr marL="0" indent="0" algn="ctr">
              <a:buFontTx/>
              <a:buNone/>
              <a:defRPr sz="1600">
                <a:solidFill>
                  <a:schemeClr val="bg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629770" y="3382066"/>
            <a:ext cx="301752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Rectangle 13"/>
          <p:cNvSpPr/>
          <p:nvPr userDrawn="1"/>
        </p:nvSpPr>
        <p:spPr>
          <a:xfrm>
            <a:off x="4530862" y="3382066"/>
            <a:ext cx="310896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Rectangle 14"/>
          <p:cNvSpPr/>
          <p:nvPr userDrawn="1"/>
        </p:nvSpPr>
        <p:spPr>
          <a:xfrm>
            <a:off x="8471262" y="3382066"/>
            <a:ext cx="310896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24" name="Content Placeholder 2">
            <a:extLst>
              <a:ext uri="{FF2B5EF4-FFF2-40B4-BE49-F238E27FC236}">
                <a16:creationId xmlns:a16="http://schemas.microsoft.com/office/drawing/2014/main" id="{B2337D69-CD7F-4098-AC19-405A8092AC75}"/>
              </a:ext>
            </a:extLst>
          </p:cNvPr>
          <p:cNvSpPr>
            <a:spLocks noGrp="1"/>
          </p:cNvSpPr>
          <p:nvPr>
            <p:ph idx="25"/>
          </p:nvPr>
        </p:nvSpPr>
        <p:spPr>
          <a:xfrm>
            <a:off x="4344776" y="3493673"/>
            <a:ext cx="3474720" cy="2226763"/>
          </a:xfrm>
        </p:spPr>
        <p:txBody>
          <a:bodyPr lIns="146304" rIns="146304"/>
          <a:lstStyle>
            <a:lvl1pPr marL="0" indent="0" algn="ctr">
              <a:buFontTx/>
              <a:buNone/>
              <a:defRPr sz="2200">
                <a:solidFill>
                  <a:schemeClr val="bg1"/>
                </a:solidFill>
                <a:latin typeface="+mn-lt"/>
                <a:cs typeface="Segoe UI Semilight" panose="020B0402040204020203" pitchFamily="34" charset="0"/>
              </a:defRPr>
            </a:lvl1pPr>
            <a:lvl2pPr marL="0" indent="0" algn="ctr">
              <a:buFontTx/>
              <a:buNone/>
              <a:defRPr sz="2200">
                <a:solidFill>
                  <a:schemeClr val="bg1"/>
                </a:solidFill>
                <a:latin typeface="+mn-lt"/>
                <a:cs typeface="Segoe UI Semilight" panose="020B0402040204020203" pitchFamily="34" charset="0"/>
              </a:defRPr>
            </a:lvl2pPr>
            <a:lvl3pPr marL="0" indent="0" algn="ctr">
              <a:buFontTx/>
              <a:buNone/>
              <a:defRPr sz="1800">
                <a:solidFill>
                  <a:schemeClr val="bg1"/>
                </a:solidFill>
                <a:latin typeface="+mn-lt"/>
              </a:defRPr>
            </a:lvl3pPr>
            <a:lvl4pPr marL="0" indent="0" algn="ctr">
              <a:buFontTx/>
              <a:buNone/>
              <a:defRPr sz="1800">
                <a:solidFill>
                  <a:schemeClr val="bg1"/>
                </a:solidFill>
                <a:latin typeface="+mn-lt"/>
              </a:defRPr>
            </a:lvl4pPr>
            <a:lvl5pPr marL="0" indent="0" algn="ctr">
              <a:buFontTx/>
              <a:buNone/>
              <a:defRPr sz="1600">
                <a:solidFill>
                  <a:schemeClr val="bg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78331A1A-555C-4ED6-9821-A871C182E5A3}"/>
              </a:ext>
            </a:extLst>
          </p:cNvPr>
          <p:cNvSpPr>
            <a:spLocks noGrp="1"/>
          </p:cNvSpPr>
          <p:nvPr>
            <p:ph idx="26"/>
          </p:nvPr>
        </p:nvSpPr>
        <p:spPr>
          <a:xfrm>
            <a:off x="8288383" y="3499109"/>
            <a:ext cx="3474720" cy="2226763"/>
          </a:xfrm>
        </p:spPr>
        <p:txBody>
          <a:bodyPr lIns="146304" rIns="146304"/>
          <a:lstStyle>
            <a:lvl1pPr marL="0" indent="0" algn="ctr">
              <a:buFontTx/>
              <a:buNone/>
              <a:defRPr sz="2200">
                <a:solidFill>
                  <a:schemeClr val="bg1"/>
                </a:solidFill>
                <a:latin typeface="+mn-lt"/>
                <a:cs typeface="Segoe UI Semilight" panose="020B0402040204020203" pitchFamily="34" charset="0"/>
              </a:defRPr>
            </a:lvl1pPr>
            <a:lvl2pPr marL="0" indent="0" algn="ctr">
              <a:buFontTx/>
              <a:buNone/>
              <a:defRPr sz="2200">
                <a:solidFill>
                  <a:schemeClr val="bg1"/>
                </a:solidFill>
                <a:latin typeface="+mn-lt"/>
                <a:cs typeface="Segoe UI Semilight" panose="020B0402040204020203" pitchFamily="34" charset="0"/>
              </a:defRPr>
            </a:lvl2pPr>
            <a:lvl3pPr marL="0" indent="0" algn="ctr">
              <a:buFontTx/>
              <a:buNone/>
              <a:defRPr sz="1800">
                <a:solidFill>
                  <a:schemeClr val="bg1"/>
                </a:solidFill>
                <a:latin typeface="+mn-lt"/>
              </a:defRPr>
            </a:lvl3pPr>
            <a:lvl4pPr marL="0" indent="0" algn="ctr">
              <a:buFontTx/>
              <a:buNone/>
              <a:defRPr sz="1800">
                <a:solidFill>
                  <a:schemeClr val="bg1"/>
                </a:solidFill>
                <a:latin typeface="+mn-lt"/>
              </a:defRPr>
            </a:lvl4pPr>
            <a:lvl5pPr marL="0" indent="0" algn="ctr">
              <a:buFontTx/>
              <a:buNone/>
              <a:defRPr sz="1600">
                <a:solidFill>
                  <a:schemeClr val="bg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654216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14:bounceEnd="32000">
                                          <p:cBhvr additive="base">
                                            <p:cTn id="25"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decel="10000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750" fill="hold"/>
                                            <p:tgtEl>
                                              <p:spTgt spid="15"/>
                                            </p:tgtEl>
                                            <p:attrNameLst>
                                              <p:attrName>ppt_x</p:attrName>
                                            </p:attrNameLst>
                                          </p:cBhvr>
                                          <p:tavLst>
                                            <p:tav tm="0">
                                              <p:val>
                                                <p:strVal val="#ppt_x"/>
                                              </p:val>
                                            </p:tav>
                                            <p:tav tm="100000">
                                              <p:val>
                                                <p:strVal val="#ppt_x"/>
                                              </p:val>
                                            </p:tav>
                                          </p:tavLst>
                                        </p:anim>
                                        <p:anim calcmode="lin" valueType="num">
                                          <p:cBhvr additive="base">
                                            <p:cTn id="32" dur="75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1" fill="hold" grpId="0" nodeType="withEffect" p14:presetBounceEnd="32000">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14:bounceEnd="32000">
                                          <p:cBhvr additive="base">
                                            <p:cTn id="35"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36" dur="750" fill="hold"/>
                                            <p:tgtEl>
                                              <p:spTgt spid="21"/>
                                            </p:tgtEl>
                                            <p:attrNameLst>
                                              <p:attrName>ppt_y</p:attrName>
                                            </p:attrNameLst>
                                          </p:cBhvr>
                                          <p:tavLst>
                                            <p:tav tm="0">
                                              <p:val>
                                                <p:strVal val="0-#ppt_h/2"/>
                                              </p:val>
                                            </p:tav>
                                            <p:tav tm="100000">
                                              <p:val>
                                                <p:strVal val="#ppt_y"/>
                                              </p:val>
                                            </p:tav>
                                          </p:tavLst>
                                        </p:anim>
                                      </p:childTnLst>
                                    </p:cTn>
                                  </p:par>
                                  <p:par>
                                    <p:cTn id="37" presetID="2" presetClass="entr" presetSubtype="4" decel="10000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750" fill="hold"/>
                                            <p:tgtEl>
                                              <p:spTgt spid="24"/>
                                            </p:tgtEl>
                                            <p:attrNameLst>
                                              <p:attrName>ppt_x</p:attrName>
                                            </p:attrNameLst>
                                          </p:cBhvr>
                                          <p:tavLst>
                                            <p:tav tm="0">
                                              <p:val>
                                                <p:strVal val="#ppt_x"/>
                                              </p:val>
                                            </p:tav>
                                            <p:tav tm="100000">
                                              <p:val>
                                                <p:strVal val="#ppt_x"/>
                                              </p:val>
                                            </p:tav>
                                          </p:tavLst>
                                        </p:anim>
                                        <p:anim calcmode="lin" valueType="num">
                                          <p:cBhvr additive="base">
                                            <p:cTn id="40" dur="750" fill="hold"/>
                                            <p:tgtEl>
                                              <p:spTgt spid="24"/>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750" fill="hold"/>
                                            <p:tgtEl>
                                              <p:spTgt spid="20"/>
                                            </p:tgtEl>
                                            <p:attrNameLst>
                                              <p:attrName>ppt_x</p:attrName>
                                            </p:attrNameLst>
                                          </p:cBhvr>
                                          <p:tavLst>
                                            <p:tav tm="0">
                                              <p:val>
                                                <p:strVal val="#ppt_x"/>
                                              </p:val>
                                            </p:tav>
                                            <p:tav tm="100000">
                                              <p:val>
                                                <p:strVal val="#ppt_x"/>
                                              </p:val>
                                            </p:tav>
                                          </p:tavLst>
                                        </p:anim>
                                        <p:anim calcmode="lin" valueType="num">
                                          <p:cBhvr additive="base">
                                            <p:cTn id="26" dur="75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decel="10000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750" fill="hold"/>
                                            <p:tgtEl>
                                              <p:spTgt spid="15"/>
                                            </p:tgtEl>
                                            <p:attrNameLst>
                                              <p:attrName>ppt_x</p:attrName>
                                            </p:attrNameLst>
                                          </p:cBhvr>
                                          <p:tavLst>
                                            <p:tav tm="0">
                                              <p:val>
                                                <p:strVal val="#ppt_x"/>
                                              </p:val>
                                            </p:tav>
                                            <p:tav tm="100000">
                                              <p:val>
                                                <p:strVal val="#ppt_x"/>
                                              </p:val>
                                            </p:tav>
                                          </p:tavLst>
                                        </p:anim>
                                        <p:anim calcmode="lin" valueType="num">
                                          <p:cBhvr additive="base">
                                            <p:cTn id="32" dur="75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750" fill="hold"/>
                                            <p:tgtEl>
                                              <p:spTgt spid="21"/>
                                            </p:tgtEl>
                                            <p:attrNameLst>
                                              <p:attrName>ppt_x</p:attrName>
                                            </p:attrNameLst>
                                          </p:cBhvr>
                                          <p:tavLst>
                                            <p:tav tm="0">
                                              <p:val>
                                                <p:strVal val="#ppt_x"/>
                                              </p:val>
                                            </p:tav>
                                            <p:tav tm="100000">
                                              <p:val>
                                                <p:strVal val="#ppt_x"/>
                                              </p:val>
                                            </p:tav>
                                          </p:tavLst>
                                        </p:anim>
                                        <p:anim calcmode="lin" valueType="num">
                                          <p:cBhvr additive="base">
                                            <p:cTn id="36" dur="750" fill="hold"/>
                                            <p:tgtEl>
                                              <p:spTgt spid="21"/>
                                            </p:tgtEl>
                                            <p:attrNameLst>
                                              <p:attrName>ppt_y</p:attrName>
                                            </p:attrNameLst>
                                          </p:cBhvr>
                                          <p:tavLst>
                                            <p:tav tm="0">
                                              <p:val>
                                                <p:strVal val="0-#ppt_h/2"/>
                                              </p:val>
                                            </p:tav>
                                            <p:tav tm="100000">
                                              <p:val>
                                                <p:strVal val="#ppt_y"/>
                                              </p:val>
                                            </p:tav>
                                          </p:tavLst>
                                        </p:anim>
                                      </p:childTnLst>
                                    </p:cTn>
                                  </p:par>
                                  <p:par>
                                    <p:cTn id="37" presetID="2" presetClass="entr" presetSubtype="4" decel="10000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750" fill="hold"/>
                                            <p:tgtEl>
                                              <p:spTgt spid="24"/>
                                            </p:tgtEl>
                                            <p:attrNameLst>
                                              <p:attrName>ppt_x</p:attrName>
                                            </p:attrNameLst>
                                          </p:cBhvr>
                                          <p:tavLst>
                                            <p:tav tm="0">
                                              <p:val>
                                                <p:strVal val="#ppt_x"/>
                                              </p:val>
                                            </p:tav>
                                            <p:tav tm="100000">
                                              <p:val>
                                                <p:strVal val="#ppt_x"/>
                                              </p:val>
                                            </p:tav>
                                          </p:tavLst>
                                        </p:anim>
                                        <p:anim calcmode="lin" valueType="num">
                                          <p:cBhvr additive="base">
                                            <p:cTn id="40" dur="750" fill="hold"/>
                                            <p:tgtEl>
                                              <p:spTgt spid="24"/>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ation">
    <p:spTree>
      <p:nvGrpSpPr>
        <p:cNvPr id="1" name=""/>
        <p:cNvGrpSpPr/>
        <p:nvPr/>
      </p:nvGrpSpPr>
      <p:grpSpPr>
        <a:xfrm>
          <a:off x="0" y="0"/>
          <a:ext cx="0" cy="0"/>
          <a:chOff x="0" y="0"/>
          <a:chExt cx="0" cy="0"/>
        </a:xfrm>
      </p:grpSpPr>
      <p:sp>
        <p:nvSpPr>
          <p:cNvPr id="9" name="TextBox 8"/>
          <p:cNvSpPr txBox="1"/>
          <p:nvPr userDrawn="1"/>
        </p:nvSpPr>
        <p:spPr>
          <a:xfrm>
            <a:off x="5648960" y="419100"/>
            <a:ext cx="894080" cy="1862048"/>
          </a:xfrm>
          <a:prstGeom prst="rect">
            <a:avLst/>
          </a:prstGeom>
          <a:noFill/>
        </p:spPr>
        <p:txBody>
          <a:bodyPr wrap="square" rtlCol="0">
            <a:spAutoFit/>
          </a:bodyPr>
          <a:lstStyle/>
          <a:p>
            <a:r>
              <a:rPr lang="en-US" sz="11500" dirty="0">
                <a:solidFill>
                  <a:schemeClr val="accent4"/>
                </a:solidFill>
                <a:latin typeface="Arial Black" panose="020B0A04020102020204" pitchFamily="34" charset="0"/>
              </a:rPr>
              <a:t>“</a:t>
            </a:r>
            <a:endParaRPr lang="en-US" sz="2800" dirty="0">
              <a:solidFill>
                <a:schemeClr val="accent4"/>
              </a:solidFill>
            </a:endParaRPr>
          </a:p>
        </p:txBody>
      </p:sp>
      <p:sp>
        <p:nvSpPr>
          <p:cNvPr id="5" name="Text Placeholder 2"/>
          <p:cNvSpPr>
            <a:spLocks noGrp="1"/>
          </p:cNvSpPr>
          <p:nvPr>
            <p:ph type="body" sz="quarter" idx="14" hasCustomPrompt="1"/>
          </p:nvPr>
        </p:nvSpPr>
        <p:spPr>
          <a:xfrm>
            <a:off x="3408362" y="5152191"/>
            <a:ext cx="8097838" cy="369332"/>
          </a:xfrm>
        </p:spPr>
        <p:txBody>
          <a:bodyPr/>
          <a:lstStyle>
            <a:lvl1pPr marL="0" indent="0" algn="r">
              <a:spcBef>
                <a:spcPts val="0"/>
              </a:spcBef>
              <a:buNone/>
              <a:defRPr sz="2000">
                <a:solidFill>
                  <a:schemeClr val="accent1"/>
                </a:solidFill>
              </a:defRPr>
            </a:lvl1pPr>
            <a:lvl2pPr algn="r">
              <a:defRPr>
                <a:solidFill>
                  <a:schemeClr val="bg1"/>
                </a:solidFill>
              </a:defRPr>
            </a:lvl2pPr>
          </a:lstStyle>
          <a:p>
            <a:pPr lvl="0"/>
            <a:r>
              <a:rPr lang="en-US" dirty="0"/>
              <a:t>—Name and Company/Source goes here</a:t>
            </a:r>
          </a:p>
        </p:txBody>
      </p:sp>
      <p:sp>
        <p:nvSpPr>
          <p:cNvPr id="6" name="Text Placeholder 7"/>
          <p:cNvSpPr>
            <a:spLocks noGrp="1"/>
          </p:cNvSpPr>
          <p:nvPr>
            <p:ph type="body" sz="quarter" idx="13" hasCustomPrompt="1"/>
          </p:nvPr>
        </p:nvSpPr>
        <p:spPr>
          <a:xfrm>
            <a:off x="304800" y="2082800"/>
            <a:ext cx="11658600" cy="2468879"/>
          </a:xfrm>
        </p:spPr>
        <p:txBody>
          <a:bodyPr anchor="ctr"/>
          <a:lstStyle>
            <a:lvl1pPr marL="0" indent="0" algn="ctr">
              <a:spcBef>
                <a:spcPts val="0"/>
              </a:spcBef>
              <a:buNone/>
              <a:defRPr sz="3600" b="0" baseline="0">
                <a:solidFill>
                  <a:schemeClr val="tx1">
                    <a:lumMod val="75000"/>
                    <a:lumOff val="25000"/>
                  </a:schemeClr>
                </a:solidFill>
              </a:defRPr>
            </a:lvl1pPr>
            <a:lvl2pPr marL="457200" indent="0" algn="ctr">
              <a:spcBef>
                <a:spcPts val="0"/>
              </a:spcBef>
              <a:buNone/>
              <a:defRPr sz="3600" b="1">
                <a:solidFill>
                  <a:schemeClr val="tx1">
                    <a:lumMod val="75000"/>
                    <a:lumOff val="25000"/>
                  </a:schemeClr>
                </a:solidFill>
                <a:latin typeface="+mn-lt"/>
              </a:defRPr>
            </a:lvl2pPr>
          </a:lstStyle>
          <a:p>
            <a:pPr lvl="0"/>
            <a:r>
              <a:rPr lang="en-US" dirty="0"/>
              <a:t>“QUOTATION.”</a:t>
            </a:r>
          </a:p>
          <a:p>
            <a:pPr lvl="1"/>
            <a:r>
              <a:rPr lang="en-US" dirty="0"/>
              <a:t>BOLD</a:t>
            </a:r>
          </a:p>
        </p:txBody>
      </p:sp>
    </p:spTree>
    <p:extLst>
      <p:ext uri="{BB962C8B-B14F-4D97-AF65-F5344CB8AC3E}">
        <p14:creationId xmlns:p14="http://schemas.microsoft.com/office/powerpoint/2010/main" val="2789832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Dark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3B574-9B87-4DD9-99AA-BBB9DC2EF9D3}"/>
              </a:ext>
            </a:extLst>
          </p:cNvPr>
          <p:cNvSpPr>
            <a:spLocks noGrp="1"/>
          </p:cNvSpPr>
          <p:nvPr>
            <p:ph type="title"/>
          </p:nvPr>
        </p:nvSpPr>
        <p:spPr>
          <a:xfrm>
            <a:off x="302895" y="467360"/>
            <a:ext cx="11586211" cy="2854960"/>
          </a:xfrm>
        </p:spPr>
        <p:txBody>
          <a:bodyPr anchor="b">
            <a:noAutofit/>
          </a:bodyPr>
          <a:lstStyle>
            <a:lvl1pPr algn="ctr">
              <a:defRPr sz="6600">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0E562B21-83B6-4256-AE0B-B5DF7B508E0E}"/>
              </a:ext>
            </a:extLst>
          </p:cNvPr>
          <p:cNvSpPr>
            <a:spLocks noGrp="1"/>
          </p:cNvSpPr>
          <p:nvPr>
            <p:ph type="body" idx="1"/>
          </p:nvPr>
        </p:nvSpPr>
        <p:spPr>
          <a:xfrm>
            <a:off x="302895" y="3384125"/>
            <a:ext cx="11586211" cy="1990515"/>
          </a:xfrm>
        </p:spPr>
        <p:txBody>
          <a:bodyPr>
            <a:normAutofit/>
          </a:bodyPr>
          <a:lstStyle>
            <a:lvl1pPr marL="0" indent="0" algn="ctr">
              <a:buNone/>
              <a:defRPr sz="32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1114389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5144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urple Head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95E3A436-1048-CA4E-9C3F-FCB70029503E}" type="slidenum">
              <a:rPr lang="en-US" smtClean="0"/>
              <a:pPr/>
              <a:t>‹#›</a:t>
            </a:fld>
            <a:endParaRPr lang="en-US" dirty="0"/>
          </a:p>
        </p:txBody>
      </p:sp>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r="-18"/>
          <a:stretch/>
        </p:blipFill>
        <p:spPr>
          <a:xfrm>
            <a:off x="0" y="957"/>
            <a:ext cx="12192000" cy="1731403"/>
          </a:xfrm>
          <a:prstGeom prst="rect">
            <a:avLst/>
          </a:prstGeom>
        </p:spPr>
      </p:pic>
      <p:sp>
        <p:nvSpPr>
          <p:cNvPr id="5" name="Text Placeholder 2"/>
          <p:cNvSpPr>
            <a:spLocks noGrp="1"/>
          </p:cNvSpPr>
          <p:nvPr>
            <p:ph type="body" sz="quarter" idx="11"/>
          </p:nvPr>
        </p:nvSpPr>
        <p:spPr>
          <a:xfrm>
            <a:off x="569918" y="2425908"/>
            <a:ext cx="10312537" cy="2880560"/>
          </a:xfrm>
          <a:prstGeom prst="rect">
            <a:avLst/>
          </a:prstGeom>
        </p:spPr>
        <p:txBody>
          <a:bodyPr vert="horz"/>
          <a:lstStyle>
            <a:lvl1pPr marL="457189" indent="-457189">
              <a:buClr>
                <a:schemeClr val="accent1"/>
              </a:buClr>
              <a:buFont typeface="Lucida Grande"/>
              <a:buChar char="›"/>
              <a:defRPr sz="2667">
                <a:latin typeface="Raleway"/>
                <a:cs typeface="Raleway"/>
              </a:defRPr>
            </a:lvl1pPr>
            <a:lvl2pPr marL="992693" indent="-457189">
              <a:buClr>
                <a:schemeClr val="accent1"/>
              </a:buClr>
              <a:buFont typeface="Lucida Grande"/>
              <a:buChar char="›"/>
              <a:tabLst/>
              <a:defRPr sz="2667">
                <a:latin typeface="Raleway"/>
                <a:cs typeface="Raleway"/>
              </a:defRPr>
            </a:lvl2pPr>
            <a:lvl3pPr marL="1447764" indent="-457189">
              <a:buClr>
                <a:schemeClr val="accent1"/>
              </a:buClr>
              <a:buFont typeface="Lucida Grande"/>
              <a:buChar char="›"/>
              <a:defRPr sz="2667">
                <a:latin typeface="Raleway"/>
                <a:cs typeface="Raleway"/>
              </a:defRPr>
            </a:lvl3pPr>
            <a:lvl4pPr marL="1983268" indent="-457189">
              <a:buClr>
                <a:schemeClr val="accent1"/>
              </a:buClr>
              <a:buFont typeface="Lucida Grande"/>
              <a:buChar char="›"/>
              <a:defRPr sz="2667">
                <a:latin typeface="Raleway"/>
                <a:cs typeface="Raleway"/>
              </a:defRPr>
            </a:lvl4pPr>
            <a:lvl5pPr marL="2438339" indent="-457189">
              <a:buClr>
                <a:schemeClr val="accent1"/>
              </a:buClr>
              <a:buFont typeface="Lucida Grande"/>
              <a:buChar char="›"/>
              <a:tabLst/>
              <a:defRPr sz="2667">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hape 349"/>
          <p:cNvSpPr txBox="1">
            <a:spLocks noGrp="1"/>
          </p:cNvSpPr>
          <p:nvPr>
            <p:ph type="title" hasCustomPrompt="1"/>
          </p:nvPr>
        </p:nvSpPr>
        <p:spPr>
          <a:xfrm>
            <a:off x="609600" y="565837"/>
            <a:ext cx="10972800" cy="2076523"/>
          </a:xfrm>
          <a:prstGeom prst="rect">
            <a:avLst/>
          </a:prstGeom>
        </p:spPr>
        <p:txBody>
          <a:bodyPr lIns="91425" tIns="91425" rIns="91425" bIns="91425" anchor="t" anchorCtr="0"/>
          <a:lstStyle>
            <a:lvl1pPr rtl="0">
              <a:spcBef>
                <a:spcPts val="0"/>
              </a:spcBef>
              <a:buNone/>
              <a:defRPr sz="3733">
                <a:solidFill>
                  <a:schemeClr val="bg1"/>
                </a:solidFill>
              </a:defRPr>
            </a:lvl1pPr>
            <a:lvl2pPr rtl="0">
              <a:spcBef>
                <a:spcPts val="0"/>
              </a:spcBef>
              <a:buNone/>
              <a:defRPr/>
            </a:lvl2pPr>
            <a:lvl3pPr rtl="0">
              <a:spcBef>
                <a:spcPts val="0"/>
              </a:spcBef>
              <a:buNone/>
              <a:defRPr/>
            </a:lvl3pPr>
            <a:lvl4pPr rtl="0">
              <a:spcBef>
                <a:spcPts val="0"/>
              </a:spcBef>
              <a:buNone/>
              <a:defRPr/>
            </a:lvl4pPr>
            <a:lvl5pPr rtl="0">
              <a:spcBef>
                <a:spcPts val="0"/>
              </a:spcBef>
              <a:buNone/>
              <a:defRPr/>
            </a:lvl5pPr>
            <a:lvl6pPr rtl="0">
              <a:spcBef>
                <a:spcPts val="0"/>
              </a:spcBef>
              <a:buNone/>
              <a:defRPr/>
            </a:lvl6pPr>
            <a:lvl7pPr rtl="0">
              <a:spcBef>
                <a:spcPts val="0"/>
              </a:spcBef>
              <a:buNone/>
              <a:defRPr/>
            </a:lvl7pPr>
            <a:lvl8pPr rtl="0">
              <a:spcBef>
                <a:spcPts val="0"/>
              </a:spcBef>
              <a:buNone/>
              <a:defRPr/>
            </a:lvl8pPr>
            <a:lvl9pPr>
              <a:spcBef>
                <a:spcPts val="0"/>
              </a:spcBef>
              <a:buNone/>
              <a:defRPr/>
            </a:lvl9pPr>
          </a:lstStyle>
          <a:p>
            <a:r>
              <a:rPr lang="en-US" dirty="0"/>
              <a:t>CLICK TO EDIT MASTER TITLE STYLE</a:t>
            </a:r>
            <a:endParaRPr dirty="0"/>
          </a:p>
        </p:txBody>
      </p:sp>
    </p:spTree>
    <p:extLst>
      <p:ext uri="{BB962C8B-B14F-4D97-AF65-F5344CB8AC3E}">
        <p14:creationId xmlns:p14="http://schemas.microsoft.com/office/powerpoint/2010/main" val="16341798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20509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2" indent="0">
              <a:buNone/>
              <a:defRPr/>
            </a:lvl3pPr>
            <a:lvl4pPr marL="448182" indent="0">
              <a:buNone/>
              <a:defRPr/>
            </a:lvl4pPr>
            <a:lvl5pPr marL="67227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57574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51590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otal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202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otal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69292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7"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4157884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55996" y="440495"/>
            <a:ext cx="914788" cy="196431"/>
            <a:chOff x="465139" y="449264"/>
            <a:chExt cx="933131" cy="200341"/>
          </a:xfrm>
        </p:grpSpPr>
        <p:pic>
          <p:nvPicPr>
            <p:cNvPr id="97" name="Picture 96"/>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3990301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0691" cy="6858000"/>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201813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8"/>
            <a:ext cx="12192000" cy="6856644"/>
          </a:xfrm>
          <a:prstGeom prst="rect">
            <a:avLst/>
          </a:prstGeom>
        </p:spPr>
      </p:pic>
      <p:pic>
        <p:nvPicPr>
          <p:cNvPr id="97" name="Picture 96"/>
          <p:cNvPicPr>
            <a:picLocks noChangeAspect="1"/>
          </p:cNvPicPr>
          <p:nvPr userDrawn="1"/>
        </p:nvPicPr>
        <p:blipFill rotWithShape="1">
          <a:blip r:embed="rId3" cstate="screen">
            <a:extLst>
              <a:ext uri="{28A0092B-C50C-407E-A947-70E740481C1C}">
                <a14:useLocalDpi xmlns:a14="http://schemas.microsoft.com/office/drawing/2010/main"/>
              </a:ext>
            </a:extLst>
          </a:blip>
          <a:srcRect l="26716" r="872" b="4064"/>
          <a:stretch/>
        </p:blipFill>
        <p:spPr bwMode="black">
          <a:xfrm>
            <a:off x="707803" y="450131"/>
            <a:ext cx="662980" cy="184114"/>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cstate="screen">
            <a:extLst>
              <a:ext uri="{28A0092B-C50C-407E-A947-70E740481C1C}">
                <a14:useLocalDpi xmlns:a14="http://schemas.microsoft.com/office/drawing/2010/main"/>
              </a:ext>
            </a:extLst>
          </a:blip>
          <a:srcRect r="76414"/>
          <a:stretch/>
        </p:blipFill>
        <p:spPr bwMode="black">
          <a:xfrm>
            <a:off x="455996" y="440495"/>
            <a:ext cx="216323" cy="196431"/>
          </a:xfrm>
          <a:prstGeom prst="rect">
            <a:avLst/>
          </a:prstGeom>
        </p:spPr>
      </p:pic>
    </p:spTree>
    <p:extLst>
      <p:ext uri="{BB962C8B-B14F-4D97-AF65-F5344CB8AC3E}">
        <p14:creationId xmlns:p14="http://schemas.microsoft.com/office/powerpoint/2010/main" val="36442471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Light Tex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3B574-9B87-4DD9-99AA-BBB9DC2EF9D3}"/>
              </a:ext>
            </a:extLst>
          </p:cNvPr>
          <p:cNvSpPr>
            <a:spLocks noGrp="1"/>
          </p:cNvSpPr>
          <p:nvPr>
            <p:ph type="title"/>
          </p:nvPr>
        </p:nvSpPr>
        <p:spPr>
          <a:xfrm>
            <a:off x="302895" y="467360"/>
            <a:ext cx="11586211" cy="2854960"/>
          </a:xfrm>
        </p:spPr>
        <p:txBody>
          <a:bodyPr anchor="b">
            <a:noAutofit/>
          </a:bodyPr>
          <a:lstStyle>
            <a:lvl1pPr algn="ctr">
              <a:defRPr sz="66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0E562B21-83B6-4256-AE0B-B5DF7B508E0E}"/>
              </a:ext>
            </a:extLst>
          </p:cNvPr>
          <p:cNvSpPr>
            <a:spLocks noGrp="1"/>
          </p:cNvSpPr>
          <p:nvPr>
            <p:ph type="body" idx="1"/>
          </p:nvPr>
        </p:nvSpPr>
        <p:spPr>
          <a:xfrm>
            <a:off x="302895" y="3384125"/>
            <a:ext cx="11586211" cy="1990515"/>
          </a:xfrm>
        </p:spPr>
        <p:txBody>
          <a:bodyPr>
            <a:normAutofit/>
          </a:bodyPr>
          <a:lstStyle>
            <a:lvl1pPr marL="0" indent="0" algn="ctr">
              <a:buNone/>
              <a:defRPr sz="32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2915207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in front of a window&#10;&#10;Description generated with very high confidence">
            <a:extLst>
              <a:ext uri="{FF2B5EF4-FFF2-40B4-BE49-F238E27FC236}">
                <a16:creationId xmlns:a16="http://schemas.microsoft.com/office/drawing/2014/main" id="{426418DE-DD24-4E9E-9F19-5FD5CB692B8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7451" cy="6858001"/>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8822561"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pic>
        <p:nvPicPr>
          <p:cNvPr id="4" name="Picture 3">
            <a:extLst>
              <a:ext uri="{FF2B5EF4-FFF2-40B4-BE49-F238E27FC236}">
                <a16:creationId xmlns:a16="http://schemas.microsoft.com/office/drawing/2014/main" id="{1A1BB3A4-7322-4490-9CD9-2B9B7FC1736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888710" y="296589"/>
            <a:ext cx="958816" cy="484242"/>
          </a:xfrm>
          <a:prstGeom prst="rect">
            <a:avLst/>
          </a:prstGeom>
        </p:spPr>
      </p:pic>
    </p:spTree>
    <p:extLst>
      <p:ext uri="{BB962C8B-B14F-4D97-AF65-F5344CB8AC3E}">
        <p14:creationId xmlns:p14="http://schemas.microsoft.com/office/powerpoint/2010/main" val="22846890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at a desk in front of a window&#10;&#10;Description generated with very high confidence">
            <a:extLst>
              <a:ext uri="{FF2B5EF4-FFF2-40B4-BE49-F238E27FC236}">
                <a16:creationId xmlns:a16="http://schemas.microsoft.com/office/drawing/2014/main" id="{5B78547E-176E-4A03-B82C-E2C3269CBD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pic>
        <p:nvPicPr>
          <p:cNvPr id="4" name="Picture 3">
            <a:extLst>
              <a:ext uri="{FF2B5EF4-FFF2-40B4-BE49-F238E27FC236}">
                <a16:creationId xmlns:a16="http://schemas.microsoft.com/office/drawing/2014/main" id="{1A1BB3A4-7322-4490-9CD9-2B9B7FC1736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888710" y="296589"/>
            <a:ext cx="958816" cy="484242"/>
          </a:xfrm>
          <a:prstGeom prst="rect">
            <a:avLst/>
          </a:prstGeom>
        </p:spPr>
      </p:pic>
    </p:spTree>
    <p:extLst>
      <p:ext uri="{BB962C8B-B14F-4D97-AF65-F5344CB8AC3E}">
        <p14:creationId xmlns:p14="http://schemas.microsoft.com/office/powerpoint/2010/main" val="28892046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sitting at a table using a computer&#10;&#10;Description generated with very high confidence">
            <a:extLst>
              <a:ext uri="{FF2B5EF4-FFF2-40B4-BE49-F238E27FC236}">
                <a16:creationId xmlns:a16="http://schemas.microsoft.com/office/drawing/2014/main" id="{BEE55610-7617-4CB1-97E6-CEB0F12518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0"/>
            <a:ext cx="12192000"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pic>
        <p:nvPicPr>
          <p:cNvPr id="4" name="Picture 3">
            <a:extLst>
              <a:ext uri="{FF2B5EF4-FFF2-40B4-BE49-F238E27FC236}">
                <a16:creationId xmlns:a16="http://schemas.microsoft.com/office/drawing/2014/main" id="{1A1BB3A4-7322-4490-9CD9-2B9B7FC1736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888710" y="296589"/>
            <a:ext cx="958816" cy="484242"/>
          </a:xfrm>
          <a:prstGeom prst="rect">
            <a:avLst/>
          </a:prstGeom>
        </p:spPr>
      </p:pic>
    </p:spTree>
    <p:extLst>
      <p:ext uri="{BB962C8B-B14F-4D97-AF65-F5344CB8AC3E}">
        <p14:creationId xmlns:p14="http://schemas.microsoft.com/office/powerpoint/2010/main" val="11640559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Title Slide 3">
    <p:bg>
      <p:bgPr>
        <a:solidFill>
          <a:schemeClr val="bg2"/>
        </a:solidFill>
        <a:effectLst/>
      </p:bgPr>
    </p:bg>
    <p:spTree>
      <p:nvGrpSpPr>
        <p:cNvPr id="1" name=""/>
        <p:cNvGrpSpPr/>
        <p:nvPr/>
      </p:nvGrpSpPr>
      <p:grpSpPr>
        <a:xfrm>
          <a:off x="0" y="0"/>
          <a:ext cx="0" cy="0"/>
          <a:chOff x="0" y="0"/>
          <a:chExt cx="0" cy="0"/>
        </a:xfrm>
      </p:grpSpPr>
      <p:pic>
        <p:nvPicPr>
          <p:cNvPr id="3" name="Picture 2" descr="A group of people sitting at a table using a computer&#10;&#10;Description generated with very high confidence">
            <a:extLst>
              <a:ext uri="{FF2B5EF4-FFF2-40B4-BE49-F238E27FC236}">
                <a16:creationId xmlns:a16="http://schemas.microsoft.com/office/drawing/2014/main" id="{FFAF248C-8699-4562-ADE6-E8A863A7E4A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1144" y="0"/>
            <a:ext cx="12117276"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pic>
        <p:nvPicPr>
          <p:cNvPr id="4" name="Picture 3">
            <a:extLst>
              <a:ext uri="{FF2B5EF4-FFF2-40B4-BE49-F238E27FC236}">
                <a16:creationId xmlns:a16="http://schemas.microsoft.com/office/drawing/2014/main" id="{1A1BB3A4-7322-4490-9CD9-2B9B7FC1736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888710" y="296589"/>
            <a:ext cx="958816" cy="484242"/>
          </a:xfrm>
          <a:prstGeom prst="rect">
            <a:avLst/>
          </a:prstGeom>
        </p:spPr>
      </p:pic>
    </p:spTree>
    <p:extLst>
      <p:ext uri="{BB962C8B-B14F-4D97-AF65-F5344CB8AC3E}">
        <p14:creationId xmlns:p14="http://schemas.microsoft.com/office/powerpoint/2010/main" val="1343417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3877762" y="0"/>
            <a:ext cx="8314238"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pic>
        <p:nvPicPr>
          <p:cNvPr id="4" name="Picture 3">
            <a:extLst>
              <a:ext uri="{FF2B5EF4-FFF2-40B4-BE49-F238E27FC236}">
                <a16:creationId xmlns:a16="http://schemas.microsoft.com/office/drawing/2014/main" id="{1A1BB3A4-7322-4490-9CD9-2B9B7FC1736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888710" y="296589"/>
            <a:ext cx="958816" cy="484242"/>
          </a:xfrm>
          <a:prstGeom prst="rect">
            <a:avLst/>
          </a:prstGeom>
        </p:spPr>
      </p:pic>
    </p:spTree>
    <p:extLst>
      <p:ext uri="{BB962C8B-B14F-4D97-AF65-F5344CB8AC3E}">
        <p14:creationId xmlns:p14="http://schemas.microsoft.com/office/powerpoint/2010/main" val="31363972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03888" y="0"/>
            <a:ext cx="10288113"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pic>
        <p:nvPicPr>
          <p:cNvPr id="4" name="Picture 3">
            <a:extLst>
              <a:ext uri="{FF2B5EF4-FFF2-40B4-BE49-F238E27FC236}">
                <a16:creationId xmlns:a16="http://schemas.microsoft.com/office/drawing/2014/main" id="{1A1BB3A4-7322-4490-9CD9-2B9B7FC1736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888710" y="296589"/>
            <a:ext cx="958816" cy="484242"/>
          </a:xfrm>
          <a:prstGeom prst="rect">
            <a:avLst/>
          </a:prstGeom>
        </p:spPr>
      </p:pic>
    </p:spTree>
    <p:extLst>
      <p:ext uri="{BB962C8B-B14F-4D97-AF65-F5344CB8AC3E}">
        <p14:creationId xmlns:p14="http://schemas.microsoft.com/office/powerpoint/2010/main" val="15234387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6" name="Picture 5" descr="A person sitting in front of a window&#10;&#10;Description generated with high confidence">
            <a:extLst>
              <a:ext uri="{FF2B5EF4-FFF2-40B4-BE49-F238E27FC236}">
                <a16:creationId xmlns:a16="http://schemas.microsoft.com/office/drawing/2014/main" id="{49DB64D1-779B-4A2B-B4A0-3C6B11307D9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3013746" y="0"/>
            <a:ext cx="9178254"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pic>
        <p:nvPicPr>
          <p:cNvPr id="4" name="Picture 3">
            <a:extLst>
              <a:ext uri="{FF2B5EF4-FFF2-40B4-BE49-F238E27FC236}">
                <a16:creationId xmlns:a16="http://schemas.microsoft.com/office/drawing/2014/main" id="{1A1BB3A4-7322-4490-9CD9-2B9B7FC1736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888710" y="296589"/>
            <a:ext cx="958816" cy="484242"/>
          </a:xfrm>
          <a:prstGeom prst="rect">
            <a:avLst/>
          </a:prstGeom>
        </p:spPr>
      </p:pic>
    </p:spTree>
    <p:extLst>
      <p:ext uri="{BB962C8B-B14F-4D97-AF65-F5344CB8AC3E}">
        <p14:creationId xmlns:p14="http://schemas.microsoft.com/office/powerpoint/2010/main" val="3560356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941692"/>
            <a:ext cx="3618381" cy="899665"/>
          </a:xfrm>
        </p:spPr>
        <p:txBody>
          <a:bodyPr lIns="0" tIns="0" rIns="0" bIns="0"/>
          <a:lstStyle>
            <a:lvl1pPr>
              <a:defRPr sz="1765" spc="-49"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941692"/>
            <a:ext cx="3837818" cy="3786998"/>
          </a:xfrm>
        </p:spPr>
        <p:txBody>
          <a:bodyPr wrap="square" lIns="0" tIns="0" rIns="0" bIns="0">
            <a:noAutofit/>
          </a:bodyPr>
          <a:lstStyle>
            <a:lvl1pPr marL="0" indent="0" defTabSz="507330">
              <a:buNone/>
              <a:defRPr sz="1765" spc="-49" baseline="0">
                <a:solidFill>
                  <a:schemeClr val="accent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Tree>
    <p:extLst>
      <p:ext uri="{BB962C8B-B14F-4D97-AF65-F5344CB8AC3E}">
        <p14:creationId xmlns:p14="http://schemas.microsoft.com/office/powerpoint/2010/main" val="367366789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882332"/>
            <a:ext cx="11306469" cy="287771"/>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52654"/>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55995" y="4390304"/>
            <a:ext cx="11306469" cy="301770"/>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195310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882331"/>
            <a:ext cx="7454644" cy="90530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13110" y="3160782"/>
            <a:ext cx="3597528" cy="267820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140346" y="3151389"/>
            <a:ext cx="3622117" cy="2678201"/>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17633292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ngle Title">
    <p:bg>
      <p:bgPr>
        <a:solidFill>
          <a:schemeClr val="accent4"/>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8BAFD9F-06A4-4DA5-95EA-97753BB449B6}"/>
              </a:ext>
            </a:extLst>
          </p:cNvPr>
          <p:cNvSpPr/>
          <p:nvPr userDrawn="1"/>
        </p:nvSpPr>
        <p:spPr>
          <a:xfrm>
            <a:off x="10988040" y="0"/>
            <a:ext cx="1203960" cy="6421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a:extLst>
              <a:ext uri="{FF2B5EF4-FFF2-40B4-BE49-F238E27FC236}">
                <a16:creationId xmlns:a16="http://schemas.microsoft.com/office/drawing/2014/main" id="{760BAC6F-F25D-485A-9980-15DA976F3D4D}"/>
              </a:ext>
            </a:extLst>
          </p:cNvPr>
          <p:cNvSpPr/>
          <p:nvPr userDrawn="1"/>
        </p:nvSpPr>
        <p:spPr>
          <a:xfrm rot="16200000">
            <a:off x="4480560" y="-86360"/>
            <a:ext cx="6421120" cy="659384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2B9144-065C-484E-97D9-901E0E241CE8}"/>
              </a:ext>
            </a:extLst>
          </p:cNvPr>
          <p:cNvSpPr>
            <a:spLocks noGrp="1"/>
          </p:cNvSpPr>
          <p:nvPr userDrawn="1">
            <p:ph type="title"/>
          </p:nvPr>
        </p:nvSpPr>
        <p:spPr>
          <a:xfrm>
            <a:off x="497840" y="457200"/>
            <a:ext cx="7813040" cy="2367280"/>
          </a:xfrm>
        </p:spPr>
        <p:txBody>
          <a:bodyPr anchor="b">
            <a:noAutofit/>
          </a:bodyPr>
          <a:lstStyle>
            <a:lvl1pPr>
              <a:defRPr sz="44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EF2A93BD-5BF8-4907-BFB7-BD4F0F70BF73}"/>
              </a:ext>
            </a:extLst>
          </p:cNvPr>
          <p:cNvSpPr>
            <a:spLocks noGrp="1"/>
          </p:cNvSpPr>
          <p:nvPr userDrawn="1">
            <p:ph type="body" sz="half" idx="2"/>
          </p:nvPr>
        </p:nvSpPr>
        <p:spPr>
          <a:xfrm>
            <a:off x="497840" y="2824480"/>
            <a:ext cx="7813040" cy="1083628"/>
          </a:xfrm>
        </p:spPr>
        <p:txBody>
          <a:bodyPr>
            <a:normAutofit/>
          </a:bodyPr>
          <a:lstStyle>
            <a:lvl1pPr marL="0" indent="0">
              <a:buNone/>
              <a:defRPr sz="24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Tree>
    <p:extLst>
      <p:ext uri="{BB962C8B-B14F-4D97-AF65-F5344CB8AC3E}">
        <p14:creationId xmlns:p14="http://schemas.microsoft.com/office/powerpoint/2010/main" val="120797602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55995" y="1966312"/>
            <a:ext cx="5541959" cy="3793112"/>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229842" y="1956351"/>
            <a:ext cx="5541959" cy="3793112"/>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163626185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5599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101" y="1958094"/>
            <a:ext cx="2698612" cy="2411476"/>
          </a:xfrm>
        </p:spPr>
        <p:txBody>
          <a:bodyPr>
            <a:noAutofit/>
          </a:bodyPr>
          <a:lstStyle>
            <a:lvl1pPr marL="0" indent="0">
              <a:buNone/>
              <a:defRPr sz="1961"/>
            </a:lvl1pPr>
          </a:lstStyle>
          <a:p>
            <a:pPr lvl="0"/>
            <a:r>
              <a:rPr lang="en-US" dirty="0"/>
              <a:t>Picture</a:t>
            </a:r>
          </a:p>
        </p:txBody>
      </p:sp>
      <p:sp>
        <p:nvSpPr>
          <p:cNvPr id="6" name="Rectangle 5"/>
          <p:cNvSpPr/>
          <p:nvPr userDrawn="1"/>
        </p:nvSpPr>
        <p:spPr bwMode="auto">
          <a:xfrm>
            <a:off x="430315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4408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759922" y="1958094"/>
            <a:ext cx="2698612" cy="2411476"/>
          </a:xfrm>
        </p:spPr>
        <p:txBody>
          <a:bodyPr>
            <a:noAutofit/>
          </a:bodyPr>
          <a:lstStyle>
            <a:lvl1pPr marL="0" indent="0">
              <a:buNone/>
              <a:defRPr sz="1961"/>
            </a:lvl1pPr>
          </a:lstStyle>
          <a:p>
            <a:pPr lvl="0"/>
            <a:r>
              <a:rPr lang="en-US" dirty="0"/>
              <a:t>Picture</a:t>
            </a:r>
          </a:p>
        </p:txBody>
      </p:sp>
      <p:sp>
        <p:nvSpPr>
          <p:cNvPr id="18" name="Content Placeholder 15"/>
          <p:cNvSpPr>
            <a:spLocks noGrp="1"/>
          </p:cNvSpPr>
          <p:nvPr>
            <p:ph sz="quarter" idx="19" hasCustomPrompt="1"/>
          </p:nvPr>
        </p:nvSpPr>
        <p:spPr>
          <a:xfrm>
            <a:off x="8604744" y="1958094"/>
            <a:ext cx="2698612" cy="2411476"/>
          </a:xfrm>
        </p:spPr>
        <p:txBody>
          <a:bodyPr>
            <a:noAutofit/>
          </a:bodyPr>
          <a:lstStyle>
            <a:lvl1pPr marL="0" indent="0">
              <a:buNone/>
              <a:defRPr sz="1961"/>
            </a:lvl1pPr>
          </a:lstStyle>
          <a:p>
            <a:pPr lvl="0"/>
            <a:r>
              <a:rPr lang="en-US" dirty="0"/>
              <a:t>Picture</a:t>
            </a:r>
          </a:p>
        </p:txBody>
      </p:sp>
    </p:spTree>
    <p:extLst>
      <p:ext uri="{BB962C8B-B14F-4D97-AF65-F5344CB8AC3E}">
        <p14:creationId xmlns:p14="http://schemas.microsoft.com/office/powerpoint/2010/main" val="169119857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dirty="0"/>
              <a:t>Picture</a:t>
            </a:r>
          </a:p>
        </p:txBody>
      </p:sp>
    </p:spTree>
    <p:extLst>
      <p:ext uri="{BB962C8B-B14F-4D97-AF65-F5344CB8AC3E}">
        <p14:creationId xmlns:p14="http://schemas.microsoft.com/office/powerpoint/2010/main" val="97411470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208594592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bg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91748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648787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2431357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5" y="0"/>
            <a:ext cx="12191129" cy="6858000"/>
          </a:xfrm>
          <a:prstGeom prst="rect">
            <a:avLst/>
          </a:prstGeom>
        </p:spPr>
      </p:pic>
      <p:sp>
        <p:nvSpPr>
          <p:cNvPr id="2" name="Title 1"/>
          <p:cNvSpPr>
            <a:spLocks noGrp="1"/>
          </p:cNvSpPr>
          <p:nvPr>
            <p:ph type="title" hasCustomPrompt="1"/>
          </p:nvPr>
        </p:nvSpPr>
        <p:spPr>
          <a:xfrm>
            <a:off x="455995" y="881922"/>
            <a:ext cx="7454644" cy="2649187"/>
          </a:xfrm>
          <a:noFill/>
        </p:spPr>
        <p:txBody>
          <a:bodyPr wrap="square" lIns="0" tIns="0" rIns="0" bIns="0" anchor="t" anchorCtr="0">
            <a:noAutofit/>
          </a:bodyPr>
          <a:lstStyle>
            <a:lvl1pPr>
              <a:lnSpc>
                <a:spcPts val="5490"/>
              </a:lnSpc>
              <a:defRPr sz="5294" spc="-147"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6207493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229842" y="0"/>
            <a:ext cx="5962158" cy="6858000"/>
          </a:xfrm>
          <a:blipFill dpi="0" rotWithShape="1">
            <a:blip r:embed="rId2" cstate="screen">
              <a:extLst>
                <a:ext uri="{28A0092B-C50C-407E-A947-70E740481C1C}">
                  <a14:useLocalDpi xmlns:a14="http://schemas.microsoft.com/office/drawing/2010/main"/>
                </a:ext>
              </a:extLst>
            </a:blip>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49989380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55994" y="2126198"/>
            <a:ext cx="2680310" cy="4286639"/>
          </a:xfrm>
          <a:blipFill dpi="0" rotWithShape="1">
            <a:blip r:embed="rId2"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31126" y="2126197"/>
            <a:ext cx="2680310" cy="4286639"/>
          </a:xfrm>
          <a:blipFill dpi="0" rotWithShape="1">
            <a:blip r:embed="rId3"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081389" y="2126197"/>
            <a:ext cx="2680310" cy="4286639"/>
          </a:xfrm>
          <a:blipFill dpi="0" rotWithShape="1">
            <a:blip r:embed="rId4"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206258" y="2126197"/>
            <a:ext cx="2680310" cy="4286639"/>
          </a:xfrm>
          <a:blipFill dpi="0" rotWithShape="1">
            <a:blip r:embed="rId5"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dirty="0"/>
              <a:t>Drag photo here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55994" y="4053249"/>
            <a:ext cx="2680310" cy="441146"/>
          </a:xfrm>
        </p:spPr>
        <p:txBody>
          <a:bodyPr/>
          <a:lstStyle>
            <a:lvl1pPr marL="0" indent="0" algn="ctr">
              <a:lnSpc>
                <a:spcPts val="1961"/>
              </a:lnSpc>
              <a:buNone/>
              <a:defRPr sz="1765">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31126" y="4053249"/>
            <a:ext cx="2680310" cy="441146"/>
          </a:xfrm>
        </p:spPr>
        <p:txBody>
          <a:bodyPr/>
          <a:lstStyle>
            <a:lvl1pPr marL="0" indent="0" algn="ctr">
              <a:lnSpc>
                <a:spcPts val="1961"/>
              </a:lnSpc>
              <a:buNone/>
              <a:defRPr sz="1765">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206258" y="4053249"/>
            <a:ext cx="2680310" cy="441146"/>
          </a:xfrm>
        </p:spPr>
        <p:txBody>
          <a:bodyPr/>
          <a:lstStyle>
            <a:lvl1pPr marL="0" indent="0" algn="ctr">
              <a:lnSpc>
                <a:spcPts val="1961"/>
              </a:lnSpc>
              <a:buNone/>
              <a:defRPr sz="1765">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081389" y="4053249"/>
            <a:ext cx="2680310" cy="441146"/>
          </a:xfrm>
        </p:spPr>
        <p:txBody>
          <a:bodyPr/>
          <a:lstStyle>
            <a:lvl1pPr marL="0" indent="0" algn="ctr">
              <a:lnSpc>
                <a:spcPts val="1961"/>
              </a:lnSpc>
              <a:buNone/>
              <a:defRPr sz="1765">
                <a:solidFill>
                  <a:schemeClr val="bg2"/>
                </a:solidFill>
              </a:defRPr>
            </a:lvl1pPr>
          </a:lstStyle>
          <a:p>
            <a:pPr lvl="0"/>
            <a:r>
              <a:rPr lang="en-US" dirty="0"/>
              <a:t>Caption</a:t>
            </a:r>
          </a:p>
        </p:txBody>
      </p:sp>
    </p:spTree>
    <p:extLst>
      <p:ext uri="{BB962C8B-B14F-4D97-AF65-F5344CB8AC3E}">
        <p14:creationId xmlns:p14="http://schemas.microsoft.com/office/powerpoint/2010/main" val="219337116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ngle Title - Dark">
    <p:bg>
      <p:bgPr>
        <a:solidFill>
          <a:schemeClr val="accent4"/>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8BAFD9F-06A4-4DA5-95EA-97753BB449B6}"/>
              </a:ext>
            </a:extLst>
          </p:cNvPr>
          <p:cNvSpPr/>
          <p:nvPr userDrawn="1"/>
        </p:nvSpPr>
        <p:spPr>
          <a:xfrm>
            <a:off x="10988040" y="0"/>
            <a:ext cx="1203960" cy="64211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a:extLst>
              <a:ext uri="{FF2B5EF4-FFF2-40B4-BE49-F238E27FC236}">
                <a16:creationId xmlns:a16="http://schemas.microsoft.com/office/drawing/2014/main" id="{760BAC6F-F25D-485A-9980-15DA976F3D4D}"/>
              </a:ext>
            </a:extLst>
          </p:cNvPr>
          <p:cNvSpPr/>
          <p:nvPr userDrawn="1"/>
        </p:nvSpPr>
        <p:spPr>
          <a:xfrm rot="16200000">
            <a:off x="4480560" y="-86360"/>
            <a:ext cx="6421120" cy="659384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2B9144-065C-484E-97D9-901E0E241CE8}"/>
              </a:ext>
            </a:extLst>
          </p:cNvPr>
          <p:cNvSpPr>
            <a:spLocks noGrp="1"/>
          </p:cNvSpPr>
          <p:nvPr userDrawn="1">
            <p:ph type="title"/>
          </p:nvPr>
        </p:nvSpPr>
        <p:spPr>
          <a:xfrm>
            <a:off x="497840" y="457200"/>
            <a:ext cx="7813040" cy="2367280"/>
          </a:xfrm>
        </p:spPr>
        <p:txBody>
          <a:bodyPr anchor="b">
            <a:noAutofit/>
          </a:bodyPr>
          <a:lstStyle>
            <a:lvl1pPr>
              <a:defRPr sz="44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EF2A93BD-5BF8-4907-BFB7-BD4F0F70BF73}"/>
              </a:ext>
            </a:extLst>
          </p:cNvPr>
          <p:cNvSpPr>
            <a:spLocks noGrp="1"/>
          </p:cNvSpPr>
          <p:nvPr userDrawn="1">
            <p:ph type="body" sz="half" idx="2"/>
          </p:nvPr>
        </p:nvSpPr>
        <p:spPr>
          <a:xfrm>
            <a:off x="497840" y="2824480"/>
            <a:ext cx="7813040" cy="1083628"/>
          </a:xfrm>
        </p:spPr>
        <p:txBody>
          <a:bodyPr>
            <a:normAutofit/>
          </a:bodyPr>
          <a:lstStyle>
            <a:lvl1pPr marL="0" indent="0">
              <a:buNone/>
              <a:defRPr sz="24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Tree>
    <p:extLst>
      <p:ext uri="{BB962C8B-B14F-4D97-AF65-F5344CB8AC3E}">
        <p14:creationId xmlns:p14="http://schemas.microsoft.com/office/powerpoint/2010/main" val="66919224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26198"/>
            <a:ext cx="3618381" cy="2602491"/>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26198"/>
            <a:ext cx="3607487" cy="2602491"/>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26198"/>
            <a:ext cx="3623050" cy="2602491"/>
          </a:xfrm>
          <a:blipFill>
            <a:blip r:embed="rId4"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89306271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88233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26491323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55995" y="1957473"/>
            <a:ext cx="1693247" cy="2803460"/>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378328" y="1957473"/>
            <a:ext cx="1693247" cy="2803460"/>
          </a:xfrm>
        </p:spPr>
        <p:txBody>
          <a:bodyPr lIns="0" tIns="0" rIns="0" bIns="0"/>
          <a:lstStyle>
            <a:lvl1pPr marL="0" indent="0">
              <a:lnSpc>
                <a:spcPts val="1765"/>
              </a:lnSpc>
              <a:spcBef>
                <a:spcPts val="882"/>
              </a:spcBef>
              <a:buNone/>
              <a:defRPr lang="en-US" sz="1372" b="1" kern="1200" spc="0" baseline="0" dirty="0" smtClean="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68412936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Tree>
    <p:extLst>
      <p:ext uri="{BB962C8B-B14F-4D97-AF65-F5344CB8AC3E}">
        <p14:creationId xmlns:p14="http://schemas.microsoft.com/office/powerpoint/2010/main" val="203335900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2126199"/>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55995" y="5661040"/>
            <a:ext cx="3618381"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55992" y="5815322"/>
            <a:ext cx="3618381" cy="301770"/>
          </a:xfrm>
        </p:spPr>
        <p:txBody>
          <a:bodyPr lIns="0" tIns="0" rIns="0" bIns="0"/>
          <a:lstStyle>
            <a:lvl1pPr marL="0" indent="0">
              <a:lnSpc>
                <a:spcPts val="1176"/>
              </a:lnSpc>
              <a:spcBef>
                <a:spcPts val="882"/>
              </a:spcBef>
              <a:buFont typeface="Arial" panose="020B0604020202020204" pitchFamily="34" charset="0"/>
              <a:buNone/>
              <a:defRPr sz="980" b="0" i="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03155" y="5661040"/>
            <a:ext cx="3607484"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03152" y="5815322"/>
            <a:ext cx="3607487" cy="301770"/>
          </a:xfrm>
        </p:spPr>
        <p:txBody>
          <a:bodyPr vert="horz" wrap="square" lIns="0" tIns="0" rIns="0" bIns="0" rtlCol="0">
            <a:spAutoFit/>
          </a:bodyPr>
          <a:lstStyle>
            <a:lvl1pPr>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139414" y="5661040"/>
            <a:ext cx="3629281"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139414" y="5815322"/>
            <a:ext cx="3629278" cy="301770"/>
          </a:xfrm>
        </p:spPr>
        <p:txBody>
          <a:bodyPr vert="horz" wrap="square" lIns="0" tIns="0" rIns="0" bIns="0" rtlCol="0">
            <a:spAutoFit/>
          </a:bodyPr>
          <a:lstStyle>
            <a:lvl1pPr marL="454418" indent="-454418">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2126199"/>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2126199"/>
            <a:ext cx="3623051" cy="3534843"/>
          </a:xfrm>
        </p:spPr>
        <p:txBody>
          <a:bodyPr anchor="ctr">
            <a:noAutofit/>
          </a:bodyPr>
          <a:lstStyle>
            <a:lvl1pPr marL="0" indent="0" algn="ctr">
              <a:buNone/>
              <a:defRPr sz="2353"/>
            </a:lvl1pPr>
          </a:lstStyle>
          <a:p>
            <a:r>
              <a:rPr lang="en-US"/>
              <a:t>Click icon to add chart</a:t>
            </a:r>
            <a:endParaRPr lang="en-US" dirty="0"/>
          </a:p>
        </p:txBody>
      </p:sp>
    </p:spTree>
    <p:extLst>
      <p:ext uri="{BB962C8B-B14F-4D97-AF65-F5344CB8AC3E}">
        <p14:creationId xmlns:p14="http://schemas.microsoft.com/office/powerpoint/2010/main" val="183071928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55995" y="2126198"/>
            <a:ext cx="11306469" cy="673454"/>
          </a:xfrm>
        </p:spPr>
        <p:txBody>
          <a:bodyPr/>
          <a:lstStyle/>
          <a:p>
            <a:r>
              <a:rPr lang="en-US"/>
              <a:t>Click icon to add table</a:t>
            </a:r>
          </a:p>
        </p:txBody>
      </p:sp>
    </p:spTree>
    <p:extLst>
      <p:ext uri="{BB962C8B-B14F-4D97-AF65-F5344CB8AC3E}">
        <p14:creationId xmlns:p14="http://schemas.microsoft.com/office/powerpoint/2010/main" val="80666013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65530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55996" y="440495"/>
            <a:ext cx="914788" cy="196431"/>
            <a:chOff x="465139" y="449264"/>
            <a:chExt cx="933131" cy="200341"/>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bg2"/>
                </a:solidFill>
              </a:defRPr>
            </a:lvl1pPr>
          </a:lstStyle>
          <a:p>
            <a:r>
              <a:rPr lang="en-US" dirty="0"/>
              <a:t>Thank you.</a:t>
            </a:r>
          </a:p>
        </p:txBody>
      </p:sp>
    </p:spTree>
    <p:extLst>
      <p:ext uri="{BB962C8B-B14F-4D97-AF65-F5344CB8AC3E}">
        <p14:creationId xmlns:p14="http://schemas.microsoft.com/office/powerpoint/2010/main" val="381181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184766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881538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gle Title - Dark">
    <p:bg>
      <p:bgPr>
        <a:solidFill>
          <a:schemeClr val="accent4"/>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8BAFD9F-06A4-4DA5-95EA-97753BB449B6}"/>
              </a:ext>
            </a:extLst>
          </p:cNvPr>
          <p:cNvSpPr/>
          <p:nvPr userDrawn="1"/>
        </p:nvSpPr>
        <p:spPr>
          <a:xfrm>
            <a:off x="10988040" y="0"/>
            <a:ext cx="1203960" cy="6421120"/>
          </a:xfrm>
          <a:prstGeom prst="rect">
            <a:avLst/>
          </a:prstGeom>
          <a:solidFill>
            <a:srgbClr val="0808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a:extLst>
              <a:ext uri="{FF2B5EF4-FFF2-40B4-BE49-F238E27FC236}">
                <a16:creationId xmlns:a16="http://schemas.microsoft.com/office/drawing/2014/main" id="{760BAC6F-F25D-485A-9980-15DA976F3D4D}"/>
              </a:ext>
            </a:extLst>
          </p:cNvPr>
          <p:cNvSpPr/>
          <p:nvPr userDrawn="1"/>
        </p:nvSpPr>
        <p:spPr>
          <a:xfrm rot="16200000">
            <a:off x="4480560" y="-86360"/>
            <a:ext cx="6421120" cy="6593840"/>
          </a:xfrm>
          <a:prstGeom prst="rtTriangle">
            <a:avLst/>
          </a:prstGeom>
          <a:solidFill>
            <a:srgbClr val="0808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2B9144-065C-484E-97D9-901E0E241CE8}"/>
              </a:ext>
            </a:extLst>
          </p:cNvPr>
          <p:cNvSpPr>
            <a:spLocks noGrp="1"/>
          </p:cNvSpPr>
          <p:nvPr userDrawn="1">
            <p:ph type="title"/>
          </p:nvPr>
        </p:nvSpPr>
        <p:spPr>
          <a:xfrm>
            <a:off x="497840" y="457200"/>
            <a:ext cx="7813040" cy="2367280"/>
          </a:xfrm>
        </p:spPr>
        <p:txBody>
          <a:bodyPr anchor="b">
            <a:noAutofit/>
          </a:bodyPr>
          <a:lstStyle>
            <a:lvl1pPr>
              <a:defRPr sz="44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EF2A93BD-5BF8-4907-BFB7-BD4F0F70BF73}"/>
              </a:ext>
            </a:extLst>
          </p:cNvPr>
          <p:cNvSpPr>
            <a:spLocks noGrp="1"/>
          </p:cNvSpPr>
          <p:nvPr userDrawn="1">
            <p:ph type="body" sz="half" idx="2"/>
          </p:nvPr>
        </p:nvSpPr>
        <p:spPr>
          <a:xfrm>
            <a:off x="497840" y="2824480"/>
            <a:ext cx="7813040" cy="1083628"/>
          </a:xfrm>
        </p:spPr>
        <p:txBody>
          <a:bodyPr>
            <a:normAutofit/>
          </a:bodyPr>
          <a:lstStyle>
            <a:lvl1pPr marL="0" indent="0">
              <a:buNone/>
              <a:defRPr sz="24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Tree>
    <p:extLst>
      <p:ext uri="{BB962C8B-B14F-4D97-AF65-F5344CB8AC3E}">
        <p14:creationId xmlns:p14="http://schemas.microsoft.com/office/powerpoint/2010/main" val="66919224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163238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52862"/>
          </a:xfrm>
        </p:spPr>
        <p:txBody>
          <a:bodyPr>
            <a:spAutoFit/>
          </a:bodyPr>
          <a:lstStyle>
            <a:lvl1pPr>
              <a:defRPr sz="3921">
                <a:solidFill>
                  <a:schemeClr val="accent1"/>
                </a:solidFill>
              </a:defRPr>
            </a:lvl1pPr>
            <a:lvl2pPr>
              <a:defRPr sz="1961"/>
            </a:lvl2pPr>
            <a:lvl3pPr>
              <a:defRPr sz="1765"/>
            </a:lvl3pPr>
            <a:lvl4pPr>
              <a:defRPr sz="1568"/>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703475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52862"/>
          </a:xfrm>
        </p:spPr>
        <p:txBody>
          <a:bodyPr>
            <a:spAutoFit/>
          </a:bodyPr>
          <a:lstStyle>
            <a:lvl1pPr>
              <a:defRPr sz="3921"/>
            </a:lvl1pPr>
            <a:lvl2pPr>
              <a:defRPr sz="1961"/>
            </a:lvl2pPr>
            <a:lvl3pPr>
              <a:defRPr sz="1765"/>
            </a:lvl3pPr>
            <a:lvl4pPr>
              <a:defRPr sz="1568"/>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652361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864713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0" indent="0">
              <a:spcBef>
                <a:spcPts val="1200"/>
              </a:spcBef>
              <a:buClr>
                <a:schemeClr val="tx1"/>
              </a:buClr>
              <a:buFont typeface="Wingdings" pitchFamily="2" charset="2"/>
              <a:buNone/>
              <a:defRPr sz="3137"/>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0" indent="0">
              <a:spcBef>
                <a:spcPts val="1200"/>
              </a:spcBef>
              <a:buClr>
                <a:schemeClr val="tx1"/>
              </a:buClr>
              <a:buFont typeface="Wingdings" pitchFamily="2" charset="2"/>
              <a:buNone/>
              <a:defRPr sz="3137"/>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483562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281677" indent="-281677">
              <a:spcBef>
                <a:spcPts val="1200"/>
              </a:spcBef>
              <a:buClr>
                <a:schemeClr val="tx2"/>
              </a:buClr>
              <a:buFont typeface="Arial" pitchFamily="34" charset="0"/>
              <a:buChar char="•"/>
              <a:defRPr sz="3137">
                <a:solidFill>
                  <a:schemeClr val="accent1"/>
                </a:solidFill>
              </a:defRPr>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281677" indent="-281677">
              <a:spcBef>
                <a:spcPts val="1200"/>
              </a:spcBef>
              <a:buClr>
                <a:schemeClr val="tx2"/>
              </a:buClr>
              <a:buFont typeface="Arial" pitchFamily="34" charset="0"/>
              <a:buChar char="•"/>
              <a:defRPr sz="3137">
                <a:solidFill>
                  <a:schemeClr val="accent1"/>
                </a:solidFill>
              </a:defRPr>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558144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868149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1"/>
            <a:ext cx="11653522" cy="1756297"/>
          </a:xfrm>
        </p:spPr>
        <p:txBody>
          <a:bodyPr/>
          <a:lstStyle>
            <a:lvl1pPr marL="0" indent="0">
              <a:buNone/>
              <a:defRPr sz="274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sz="1961">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sz="176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sz="156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sz="137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01346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28091" y="227852"/>
            <a:ext cx="11581784" cy="64899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28776" y="956213"/>
            <a:ext cx="11581100" cy="615483"/>
          </a:xfrm>
          <a:prstGeom prst="rect">
            <a:avLst/>
          </a:prstGeom>
        </p:spPr>
        <p:txBody>
          <a:bodyPr/>
          <a:lstStyle>
            <a:lvl1pPr marL="0" indent="0">
              <a:buNone/>
              <a:defRPr sz="3136" baseline="0"/>
            </a:lvl1pPr>
            <a:lvl2pPr marL="336017" indent="0">
              <a:buNone/>
              <a:defRPr/>
            </a:lvl2pPr>
            <a:lvl3pPr marL="560029" indent="0">
              <a:buNone/>
              <a:defRPr/>
            </a:lvl3pPr>
            <a:lvl4pPr marL="784040" indent="0">
              <a:buNone/>
              <a:defRPr/>
            </a:lvl4pPr>
            <a:lvl5pPr marL="1008050" indent="0">
              <a:buNone/>
              <a:defRPr/>
            </a:lvl5pPr>
          </a:lstStyle>
          <a:p>
            <a:pPr lvl="0"/>
            <a:r>
              <a:rPr lang="en-US" dirty="0"/>
              <a:t>Sub-header</a:t>
            </a:r>
          </a:p>
        </p:txBody>
      </p:sp>
    </p:spTree>
    <p:extLst>
      <p:ext uri="{BB962C8B-B14F-4D97-AF65-F5344CB8AC3E}">
        <p14:creationId xmlns:p14="http://schemas.microsoft.com/office/powerpoint/2010/main" val="260892570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gradFill>
                  <a:gsLst>
                    <a:gs pos="0">
                      <a:schemeClr val="tx1"/>
                    </a:gs>
                    <a:gs pos="100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Title</a:t>
            </a:r>
          </a:p>
        </p:txBody>
      </p:sp>
    </p:spTree>
    <p:extLst>
      <p:ext uri="{BB962C8B-B14F-4D97-AF65-F5344CB8AC3E}">
        <p14:creationId xmlns:p14="http://schemas.microsoft.com/office/powerpoint/2010/main" val="1015292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3B574-9B87-4DD9-99AA-BBB9DC2EF9D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283741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6" name="Picture 5" descr="A picture containing person, man, indoor, building&#10;&#10;Description generated with very high confidence">
            <a:extLst>
              <a:ext uri="{FF2B5EF4-FFF2-40B4-BE49-F238E27FC236}">
                <a16:creationId xmlns:a16="http://schemas.microsoft.com/office/drawing/2014/main" id="{C1498648-D897-4D6E-9677-9E734BCAB85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solidFill>
                  <a:schemeClr val="accent1"/>
                </a:solidFill>
              </a:defRPr>
            </a:lvl1pPr>
          </a:lstStyle>
          <a:p>
            <a:r>
              <a:rPr lang="en-US" dirty="0"/>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solidFill>
                  <a:schemeClr val="bg2"/>
                </a:solidFill>
                <a:latin typeface="+mj-lt"/>
              </a:defRPr>
            </a:lvl1pPr>
          </a:lstStyle>
          <a:p>
            <a:pPr lvl="0"/>
            <a:r>
              <a:rPr lang="en-US" dirty="0"/>
              <a:t>Title</a:t>
            </a:r>
          </a:p>
        </p:txBody>
      </p:sp>
    </p:spTree>
    <p:extLst>
      <p:ext uri="{BB962C8B-B14F-4D97-AF65-F5344CB8AC3E}">
        <p14:creationId xmlns:p14="http://schemas.microsoft.com/office/powerpoint/2010/main" val="1873862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3">
    <p:bg>
      <p:bgPr>
        <a:solidFill>
          <a:schemeClr val="accent2"/>
        </a:solidFill>
        <a:effectLst/>
      </p:bgPr>
    </p:bg>
    <p:spTree>
      <p:nvGrpSpPr>
        <p:cNvPr id="1" name=""/>
        <p:cNvGrpSpPr/>
        <p:nvPr/>
      </p:nvGrpSpPr>
      <p:grpSpPr>
        <a:xfrm>
          <a:off x="0" y="0"/>
          <a:ext cx="0" cy="0"/>
          <a:chOff x="0" y="0"/>
          <a:chExt cx="0" cy="0"/>
        </a:xfrm>
      </p:grpSpPr>
      <p:pic>
        <p:nvPicPr>
          <p:cNvPr id="5" name="Picture 4" descr="A group of people sitting at a table using a computer&#10;&#10;Description generated with very high confidence">
            <a:extLst>
              <a:ext uri="{FF2B5EF4-FFF2-40B4-BE49-F238E27FC236}">
                <a16:creationId xmlns:a16="http://schemas.microsoft.com/office/drawing/2014/main" id="{E0B372B0-A586-48D2-AFC0-B4FC1266FC5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a:stretch/>
        </p:blipFill>
        <p:spPr>
          <a:xfrm flipH="1">
            <a:off x="-2"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8548" cy="2241352"/>
          </a:xfrm>
          <a:noFill/>
        </p:spPr>
        <p:txBody>
          <a:bodyPr wrap="square" tIns="91440" bIns="91440" anchor="t" anchorCtr="0">
            <a:noAutofit/>
          </a:bodyPr>
          <a:lstStyle>
            <a:lvl1pPr>
              <a:defRPr lang="en-US" sz="588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Title</a:t>
            </a:r>
          </a:p>
        </p:txBody>
      </p:sp>
    </p:spTree>
    <p:extLst>
      <p:ext uri="{BB962C8B-B14F-4D97-AF65-F5344CB8AC3E}">
        <p14:creationId xmlns:p14="http://schemas.microsoft.com/office/powerpoint/2010/main" val="9186419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mo slide 4">
    <p:bg>
      <p:bgPr>
        <a:solidFill>
          <a:schemeClr val="accent2"/>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8548" cy="2241352"/>
          </a:xfrm>
          <a:noFill/>
        </p:spPr>
        <p:txBody>
          <a:bodyPr wrap="square" tIns="91440" bIns="91440" anchor="t" anchorCtr="0">
            <a:noAutofit/>
          </a:bodyPr>
          <a:lstStyle>
            <a:lvl1pPr>
              <a:defRPr lang="en-US" sz="588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a:t>
            </a:r>
          </a:p>
        </p:txBody>
      </p:sp>
      <p:sp>
        <p:nvSpPr>
          <p:cNvPr id="8"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Title</a:t>
            </a:r>
          </a:p>
        </p:txBody>
      </p:sp>
    </p:spTree>
    <p:extLst>
      <p:ext uri="{BB962C8B-B14F-4D97-AF65-F5344CB8AC3E}">
        <p14:creationId xmlns:p14="http://schemas.microsoft.com/office/powerpoint/2010/main" val="23842667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bwMode="auto">
          <a:xfrm>
            <a:off x="865" y="6401975"/>
            <a:ext cx="12190271" cy="470380"/>
          </a:xfrm>
          <a:prstGeom prst="rect">
            <a:avLst/>
          </a:prstGeom>
          <a:solidFill>
            <a:schemeClr val="tx2"/>
          </a:solidFill>
          <a:ln w="10795" cap="flat" cmpd="sng" algn="ctr">
            <a:noFill/>
            <a:prstDash val="solid"/>
            <a:headEnd type="none" w="med" len="med"/>
            <a:tailEnd type="none" w="med" len="med"/>
          </a:ln>
          <a:effectLst/>
        </p:spPr>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729" kern="0" dirty="0">
              <a:gradFill>
                <a:gsLst>
                  <a:gs pos="0">
                    <a:srgbClr val="FFFFFF"/>
                  </a:gs>
                  <a:gs pos="100000">
                    <a:srgbClr val="FFFFFF"/>
                  </a:gs>
                </a:gsLst>
                <a:lin ang="5400000" scaled="0"/>
              </a:gradFill>
            </a:endParaRP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02230" y="6401975"/>
            <a:ext cx="1288799" cy="470380"/>
          </a:xfrm>
          <a:prstGeom prst="rect">
            <a:avLst/>
          </a:prstGeom>
        </p:spPr>
      </p:pic>
    </p:spTree>
    <p:extLst>
      <p:ext uri="{BB962C8B-B14F-4D97-AF65-F5344CB8AC3E}">
        <p14:creationId xmlns:p14="http://schemas.microsoft.com/office/powerpoint/2010/main" val="184651602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Blank">
    <p:bg>
      <p:bgRef idx="1001">
        <a:schemeClr val="bg2"/>
      </p:bgRef>
    </p:bg>
    <p:spTree>
      <p:nvGrpSpPr>
        <p:cNvPr id="1" name=""/>
        <p:cNvGrpSpPr/>
        <p:nvPr/>
      </p:nvGrpSpPr>
      <p:grpSpPr>
        <a:xfrm>
          <a:off x="0" y="0"/>
          <a:ext cx="0" cy="0"/>
          <a:chOff x="0" y="0"/>
          <a:chExt cx="0" cy="0"/>
        </a:xfrm>
      </p:grpSpPr>
      <p:sp>
        <p:nvSpPr>
          <p:cNvPr id="3" name="Rectangle 2"/>
          <p:cNvSpPr/>
          <p:nvPr userDrawn="1"/>
        </p:nvSpPr>
        <p:spPr bwMode="auto">
          <a:xfrm>
            <a:off x="865" y="6401975"/>
            <a:ext cx="12190271" cy="470380"/>
          </a:xfrm>
          <a:prstGeom prst="rect">
            <a:avLst/>
          </a:prstGeom>
          <a:solidFill>
            <a:schemeClr val="tx2"/>
          </a:solidFill>
          <a:ln w="10795" cap="flat" cmpd="sng" algn="ctr">
            <a:noFill/>
            <a:prstDash val="solid"/>
            <a:headEnd type="none" w="med" len="med"/>
            <a:tailEnd type="none" w="med" len="med"/>
          </a:ln>
          <a:effectLst/>
        </p:spPr>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729" kern="0">
              <a:gradFill>
                <a:gsLst>
                  <a:gs pos="0">
                    <a:srgbClr val="FFFFFF"/>
                  </a:gs>
                  <a:gs pos="100000">
                    <a:srgbClr val="FFFFFF"/>
                  </a:gs>
                </a:gsLst>
                <a:lin ang="5400000" scaled="0"/>
              </a:gradFill>
            </a:endParaRP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02230" y="6401975"/>
            <a:ext cx="1288799" cy="470380"/>
          </a:xfrm>
          <a:prstGeom prst="rect">
            <a:avLst/>
          </a:prstGeom>
        </p:spPr>
      </p:pic>
    </p:spTree>
    <p:extLst>
      <p:ext uri="{BB962C8B-B14F-4D97-AF65-F5344CB8AC3E}">
        <p14:creationId xmlns:p14="http://schemas.microsoft.com/office/powerpoint/2010/main" val="12086531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072608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8964248" cy="1077315"/>
          </a:xfrm>
          <a:noFill/>
        </p:spPr>
        <p:txBody>
          <a:bodyPr wrap="square" tIns="91440" bIns="91440" anchor="t" anchorCtr="0">
            <a:spAutoFit/>
          </a:bodyPr>
          <a:lstStyle>
            <a:lvl1pPr>
              <a:defRPr sz="6470" spc="-98"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7978472" y="0"/>
            <a:ext cx="4213529" cy="6858623"/>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rgbClr val="0D69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834" y="6294874"/>
            <a:ext cx="1288799" cy="470380"/>
          </a:xfrm>
          <a:prstGeom prst="rect">
            <a:avLst/>
          </a:prstGeom>
        </p:spPr>
      </p:pic>
    </p:spTree>
    <p:extLst>
      <p:ext uri="{BB962C8B-B14F-4D97-AF65-F5344CB8AC3E}">
        <p14:creationId xmlns:p14="http://schemas.microsoft.com/office/powerpoint/2010/main" val="19393753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122581" cy="6858000"/>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1226" y="2197782"/>
            <a:ext cx="5406562" cy="2266326"/>
          </a:xfrm>
        </p:spPr>
        <p:txBody>
          <a:bodyPr/>
          <a:lstStyle>
            <a:lvl1pPr>
              <a:defRPr sz="3921">
                <a:gradFill>
                  <a:gsLst>
                    <a:gs pos="93305">
                      <a:srgbClr val="FFFFFF"/>
                    </a:gs>
                    <a:gs pos="83000">
                      <a:srgbClr val="FFFFFF"/>
                    </a:gs>
                  </a:gsLst>
                  <a:lin ang="5400000" scaled="0"/>
                </a:gradFill>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a:gradFill>
                  <a:gsLst>
                    <a:gs pos="93305">
                      <a:srgbClr val="FFFFFF"/>
                    </a:gs>
                    <a:gs pos="83000">
                      <a:srgbClr val="FFFFFF"/>
                    </a:gs>
                  </a:gsLst>
                  <a:lin ang="5400000" scaled="0"/>
                </a:gradFill>
              </a:defRPr>
            </a:lvl2pPr>
            <a:lvl3pPr marL="560241" indent="0">
              <a:buNone/>
              <a:defRPr sz="1961"/>
            </a:lvl3pPr>
            <a:lvl4pPr>
              <a:defRPr sz="1568"/>
            </a:lvl4pPr>
            <a:lvl5pPr>
              <a:defRPr sz="1568"/>
            </a:lvl5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544214" y="2197782"/>
            <a:ext cx="5378549" cy="2266326"/>
          </a:xfrm>
        </p:spPr>
        <p:txBody>
          <a:bodyPr/>
          <a:lstStyle>
            <a:lvl1pPr>
              <a:defRPr sz="3921"/>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a:lvl2pPr>
            <a:lvl3pPr marL="560241" indent="0">
              <a:buNone/>
              <a:defRPr sz="1961"/>
            </a:lvl3pPr>
            <a:lvl4pPr>
              <a:defRPr sz="1568"/>
            </a:lvl4pPr>
            <a:lvl5pPr>
              <a:defRPr sz="1568"/>
            </a:lvl5pPr>
          </a:lstStyle>
          <a:p>
            <a:pPr lvl="0"/>
            <a:r>
              <a:rPr lang="en-US"/>
              <a:t>Edit Master text styles</a:t>
            </a:r>
          </a:p>
          <a:p>
            <a:pPr lvl="1"/>
            <a:r>
              <a:rPr lang="en-US"/>
              <a:t>Second level</a:t>
            </a:r>
          </a:p>
          <a:p>
            <a:pPr lvl="2"/>
            <a:r>
              <a:rPr lang="en-US"/>
              <a:t>Third level</a:t>
            </a:r>
          </a:p>
          <a:p>
            <a:pPr lvl="3"/>
            <a:r>
              <a:rPr lang="en-US"/>
              <a:t>Fourth level</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834" y="6294874"/>
            <a:ext cx="1288799" cy="470380"/>
          </a:xfrm>
          <a:prstGeom prst="rect">
            <a:avLst/>
          </a:prstGeom>
        </p:spPr>
      </p:pic>
    </p:spTree>
    <p:extLst>
      <p:ext uri="{BB962C8B-B14F-4D97-AF65-F5344CB8AC3E}">
        <p14:creationId xmlns:p14="http://schemas.microsoft.com/office/powerpoint/2010/main" val="319965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47133" y="1240222"/>
            <a:ext cx="11404600" cy="5013068"/>
          </a:xfrm>
        </p:spPr>
        <p:txBody>
          <a:bodyPr>
            <a:normAutofit/>
          </a:bodyPr>
          <a:lstStyle>
            <a:lvl1pPr marL="0" indent="0">
              <a:buNone/>
              <a:defRPr sz="2400"/>
            </a:lvl1pPr>
            <a:lvl2pPr marL="515839" indent="-228556">
              <a:defRPr sz="2000"/>
            </a:lvl2pPr>
            <a:lvl3pPr marL="972951" indent="-228556">
              <a:defRPr sz="1800"/>
            </a:lvl3p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49576A-0CB9-45F5-884D-6EFC67D7A0C0}" type="slidenum">
              <a:rPr lang="en-US" smtClean="0"/>
              <a:t>‹#›</a:t>
            </a:fld>
            <a:endParaRPr lang="en-US"/>
          </a:p>
        </p:txBody>
      </p:sp>
    </p:spTree>
    <p:extLst>
      <p:ext uri="{BB962C8B-B14F-4D97-AF65-F5344CB8AC3E}">
        <p14:creationId xmlns:p14="http://schemas.microsoft.com/office/powerpoint/2010/main" val="157102895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9860673" cy="1158793"/>
          </a:xfrm>
          <a:noFill/>
        </p:spPr>
        <p:txBody>
          <a:bodyPr wrap="square" tIns="91440" bIns="91440" anchor="t" anchorCtr="0">
            <a:spAutoFit/>
          </a:bodyPr>
          <a:lstStyle>
            <a:lvl1pPr>
              <a:defRPr sz="7056" spc="-98" baseline="0">
                <a:solidFill>
                  <a:schemeClr val="tx1"/>
                </a:solidFill>
              </a:defRPr>
            </a:lvl1pPr>
          </a:lstStyle>
          <a:p>
            <a:r>
              <a:rPr lang="en-US" dirty="0"/>
              <a:t>Section title</a:t>
            </a:r>
          </a:p>
        </p:txBody>
      </p:sp>
    </p:spTree>
    <p:extLst>
      <p:ext uri="{BB962C8B-B14F-4D97-AF65-F5344CB8AC3E}">
        <p14:creationId xmlns:p14="http://schemas.microsoft.com/office/powerpoint/2010/main" val="41357735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Light Text">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3B574-9B87-4DD9-99AA-BBB9DC2EF9D3}"/>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41858623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41119356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33504371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8/3/2018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19929957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8/3/2018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72203425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8/3/2018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08069130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8/3/2018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48782266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8/3/2018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83294284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43278722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17902894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169598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60662-873C-4690-9EE9-CB9542932F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76A76D-D87E-418F-9A6C-A06880159AB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273148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02051527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18579150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09241319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58426062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85019509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6837726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693354391"/>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slideLayout" Target="../slideLayouts/slideLayout19.xml"/><Relationship Id="rId26" Type="http://schemas.openxmlformats.org/officeDocument/2006/relationships/hyperlink" Target="https://twitter.com/thechriskent" TargetMode="External"/><Relationship Id="rId3" Type="http://schemas.openxmlformats.org/officeDocument/2006/relationships/slideLayout" Target="../slideLayouts/slideLayout4.xml"/><Relationship Id="rId21" Type="http://schemas.openxmlformats.org/officeDocument/2006/relationships/slideLayout" Target="../slideLayouts/slideLayout22.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5" Type="http://schemas.openxmlformats.org/officeDocument/2006/relationships/hyperlink" Target="https://thechriskent.com/" TargetMode="Externa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slideLayout" Target="../slideLayouts/slideLayout21.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24" Type="http://schemas.openxmlformats.org/officeDocument/2006/relationships/theme" Target="../theme/theme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23" Type="http://schemas.openxmlformats.org/officeDocument/2006/relationships/slideLayout" Target="../slideLayouts/slideLayout24.xml"/><Relationship Id="rId28" Type="http://schemas.openxmlformats.org/officeDocument/2006/relationships/image" Target="../media/image2.svg"/><Relationship Id="rId10" Type="http://schemas.openxmlformats.org/officeDocument/2006/relationships/slideLayout" Target="../slideLayouts/slideLayout11.xml"/><Relationship Id="rId19" Type="http://schemas.openxmlformats.org/officeDocument/2006/relationships/slideLayout" Target="../slideLayouts/slideLayout20.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 Id="rId22" Type="http://schemas.openxmlformats.org/officeDocument/2006/relationships/slideLayout" Target="../slideLayouts/slideLayout23.xml"/><Relationship Id="rId27"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9" Type="http://schemas.openxmlformats.org/officeDocument/2006/relationships/slideLayout" Target="../slideLayouts/slideLayout64.xml"/><Relationship Id="rId21" Type="http://schemas.openxmlformats.org/officeDocument/2006/relationships/slideLayout" Target="../slideLayouts/slideLayout46.xml"/><Relationship Id="rId34" Type="http://schemas.openxmlformats.org/officeDocument/2006/relationships/slideLayout" Target="../slideLayouts/slideLayout59.xml"/><Relationship Id="rId42" Type="http://schemas.openxmlformats.org/officeDocument/2006/relationships/slideLayout" Target="../slideLayouts/slideLayout67.xml"/><Relationship Id="rId47" Type="http://schemas.openxmlformats.org/officeDocument/2006/relationships/slideLayout" Target="../slideLayouts/slideLayout72.xml"/><Relationship Id="rId50" Type="http://schemas.openxmlformats.org/officeDocument/2006/relationships/slideLayout" Target="../slideLayouts/slideLayout75.xml"/><Relationship Id="rId55" Type="http://schemas.openxmlformats.org/officeDocument/2006/relationships/theme" Target="../theme/theme4.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38" Type="http://schemas.openxmlformats.org/officeDocument/2006/relationships/slideLayout" Target="../slideLayouts/slideLayout63.xml"/><Relationship Id="rId46" Type="http://schemas.openxmlformats.org/officeDocument/2006/relationships/slideLayout" Target="../slideLayouts/slideLayout71.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slideLayout" Target="../slideLayouts/slideLayout54.xml"/><Relationship Id="rId41" Type="http://schemas.openxmlformats.org/officeDocument/2006/relationships/slideLayout" Target="../slideLayouts/slideLayout66.xml"/><Relationship Id="rId54" Type="http://schemas.openxmlformats.org/officeDocument/2006/relationships/slideLayout" Target="../slideLayouts/slideLayout79.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37" Type="http://schemas.openxmlformats.org/officeDocument/2006/relationships/slideLayout" Target="../slideLayouts/slideLayout62.xml"/><Relationship Id="rId40" Type="http://schemas.openxmlformats.org/officeDocument/2006/relationships/slideLayout" Target="../slideLayouts/slideLayout65.xml"/><Relationship Id="rId45" Type="http://schemas.openxmlformats.org/officeDocument/2006/relationships/slideLayout" Target="../slideLayouts/slideLayout70.xml"/><Relationship Id="rId53" Type="http://schemas.openxmlformats.org/officeDocument/2006/relationships/slideLayout" Target="../slideLayouts/slideLayout78.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36" Type="http://schemas.openxmlformats.org/officeDocument/2006/relationships/slideLayout" Target="../slideLayouts/slideLayout61.xml"/><Relationship Id="rId49" Type="http://schemas.openxmlformats.org/officeDocument/2006/relationships/slideLayout" Target="../slideLayouts/slideLayout74.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4" Type="http://schemas.openxmlformats.org/officeDocument/2006/relationships/slideLayout" Target="../slideLayouts/slideLayout69.xml"/><Relationship Id="rId52" Type="http://schemas.openxmlformats.org/officeDocument/2006/relationships/slideLayout" Target="../slideLayouts/slideLayout77.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35" Type="http://schemas.openxmlformats.org/officeDocument/2006/relationships/slideLayout" Target="../slideLayouts/slideLayout60.xml"/><Relationship Id="rId43" Type="http://schemas.openxmlformats.org/officeDocument/2006/relationships/slideLayout" Target="../slideLayouts/slideLayout68.xml"/><Relationship Id="rId48" Type="http://schemas.openxmlformats.org/officeDocument/2006/relationships/slideLayout" Target="../slideLayouts/slideLayout73.xml"/><Relationship Id="rId56" Type="http://schemas.openxmlformats.org/officeDocument/2006/relationships/image" Target="../media/image4.emf"/><Relationship Id="rId8" Type="http://schemas.openxmlformats.org/officeDocument/2006/relationships/slideLayout" Target="../slideLayouts/slideLayout33.xml"/><Relationship Id="rId51" Type="http://schemas.openxmlformats.org/officeDocument/2006/relationships/slideLayout" Target="../slideLayouts/slideLayout76.xml"/><Relationship Id="rId3" Type="http://schemas.openxmlformats.org/officeDocument/2006/relationships/slideLayout" Target="../slideLayouts/slideLayout2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theme" Target="../theme/theme5.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10" Type="http://schemas.openxmlformats.org/officeDocument/2006/relationships/slideLayout" Target="../slideLayouts/slideLayout89.xml"/><Relationship Id="rId19" Type="http://schemas.openxmlformats.org/officeDocument/2006/relationships/image" Target="../media/image32.png"/><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4823436"/>
      </p:ext>
    </p:extLst>
  </p:cSld>
  <p:clrMap bg1="lt1" tx1="dk1" bg2="lt2" tx2="dk2" accent1="accent1" accent2="accent2" accent3="accent3" accent4="accent4" accent5="accent5" accent6="accent6" hlink="hlink" folHlink="folHlink"/>
  <p:sldLayoutIdLst>
    <p:sldLayoutId id="214748370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5FF4D40-1C3B-451E-B422-C9A8F798820B}"/>
              </a:ext>
            </a:extLst>
          </p:cNvPr>
          <p:cNvSpPr/>
          <p:nvPr userDrawn="1"/>
        </p:nvSpPr>
        <p:spPr>
          <a:xfrm>
            <a:off x="0" y="6428456"/>
            <a:ext cx="12192000" cy="44005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60000"/>
                  <a:lumOff val="40000"/>
                </a:schemeClr>
              </a:solidFill>
            </a:endParaRPr>
          </a:p>
        </p:txBody>
      </p:sp>
      <p:sp>
        <p:nvSpPr>
          <p:cNvPr id="2" name="Title Placeholder 1">
            <a:extLst>
              <a:ext uri="{FF2B5EF4-FFF2-40B4-BE49-F238E27FC236}">
                <a16:creationId xmlns:a16="http://schemas.microsoft.com/office/drawing/2014/main" id="{2E5FAD47-440E-4527-8F7A-F845E9986EAA}"/>
              </a:ext>
            </a:extLst>
          </p:cNvPr>
          <p:cNvSpPr>
            <a:spLocks noGrp="1"/>
          </p:cNvSpPr>
          <p:nvPr>
            <p:ph type="title"/>
          </p:nvPr>
        </p:nvSpPr>
        <p:spPr>
          <a:xfrm>
            <a:off x="302895" y="370708"/>
            <a:ext cx="11586211" cy="80138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9FE2E7D5-EF94-4008-B819-C8ECB377B92E}"/>
              </a:ext>
            </a:extLst>
          </p:cNvPr>
          <p:cNvSpPr>
            <a:spLocks noGrp="1"/>
          </p:cNvSpPr>
          <p:nvPr>
            <p:ph type="body" idx="1"/>
          </p:nvPr>
        </p:nvSpPr>
        <p:spPr>
          <a:xfrm>
            <a:off x="302894" y="1418301"/>
            <a:ext cx="11586211" cy="4839809"/>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Box 10">
            <a:hlinkClick r:id="rId25"/>
            <a:extLst>
              <a:ext uri="{FF2B5EF4-FFF2-40B4-BE49-F238E27FC236}">
                <a16:creationId xmlns:a16="http://schemas.microsoft.com/office/drawing/2014/main" id="{4F664193-D8FD-497F-8788-2A35A3692092}"/>
              </a:ext>
            </a:extLst>
          </p:cNvPr>
          <p:cNvSpPr txBox="1"/>
          <p:nvPr userDrawn="1"/>
        </p:nvSpPr>
        <p:spPr>
          <a:xfrm>
            <a:off x="5553635" y="6430789"/>
            <a:ext cx="6630843" cy="400110"/>
          </a:xfrm>
          <a:prstGeom prst="rect">
            <a:avLst/>
          </a:prstGeom>
          <a:noFill/>
        </p:spPr>
        <p:txBody>
          <a:bodyPr wrap="square" rtlCol="0" anchor="b">
            <a:spAutoFit/>
          </a:bodyPr>
          <a:lstStyle/>
          <a:p>
            <a:pPr algn="r"/>
            <a:r>
              <a:rPr lang="en-US" sz="2000" spc="300" dirty="0">
                <a:solidFill>
                  <a:schemeClr val="bg1"/>
                </a:solidFill>
                <a:latin typeface="+mj-lt"/>
              </a:rPr>
              <a:t>theChrisKent.com</a:t>
            </a:r>
          </a:p>
        </p:txBody>
      </p:sp>
      <p:sp>
        <p:nvSpPr>
          <p:cNvPr id="10" name="TextBox 9">
            <a:hlinkClick r:id="rId26"/>
            <a:extLst>
              <a:ext uri="{FF2B5EF4-FFF2-40B4-BE49-F238E27FC236}">
                <a16:creationId xmlns:a16="http://schemas.microsoft.com/office/drawing/2014/main" id="{872F76B5-A432-41F0-B5A2-F343D5CCFD18}"/>
              </a:ext>
            </a:extLst>
          </p:cNvPr>
          <p:cNvSpPr txBox="1"/>
          <p:nvPr userDrawn="1"/>
        </p:nvSpPr>
        <p:spPr>
          <a:xfrm>
            <a:off x="177928" y="6446057"/>
            <a:ext cx="2382375" cy="400110"/>
          </a:xfrm>
          <a:prstGeom prst="rect">
            <a:avLst/>
          </a:prstGeom>
          <a:noFill/>
        </p:spPr>
        <p:txBody>
          <a:bodyPr wrap="square" rtlCol="0">
            <a:spAutoFit/>
          </a:bodyPr>
          <a:lstStyle/>
          <a:p>
            <a:pPr algn="ctr"/>
            <a:r>
              <a:rPr lang="en-US" sz="2000" spc="20" baseline="0" dirty="0">
                <a:solidFill>
                  <a:schemeClr val="bg1"/>
                </a:solidFill>
                <a:latin typeface="+mj-lt"/>
              </a:rPr>
              <a:t>aka.ms/sppnp</a:t>
            </a:r>
          </a:p>
        </p:txBody>
      </p:sp>
      <p:pic>
        <p:nvPicPr>
          <p:cNvPr id="6" name="Graphic 5">
            <a:extLst>
              <a:ext uri="{FF2B5EF4-FFF2-40B4-BE49-F238E27FC236}">
                <a16:creationId xmlns:a16="http://schemas.microsoft.com/office/drawing/2014/main" id="{EC4C135A-322C-4670-8ADB-2B0EFE325794}"/>
              </a:ext>
            </a:extLst>
          </p:cNvPr>
          <p:cNvPicPr>
            <a:picLocks noChangeAspect="1"/>
          </p:cNvPicPr>
          <p:nvPr userDrawn="1"/>
        </p:nvPicPr>
        <p:blipFill rotWithShape="1">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b="57272"/>
          <a:stretch/>
        </p:blipFill>
        <p:spPr>
          <a:xfrm>
            <a:off x="61340" y="6441675"/>
            <a:ext cx="416645" cy="416325"/>
          </a:xfrm>
          <a:prstGeom prst="rect">
            <a:avLst/>
          </a:prstGeom>
        </p:spPr>
      </p:pic>
    </p:spTree>
    <p:extLst>
      <p:ext uri="{BB962C8B-B14F-4D97-AF65-F5344CB8AC3E}">
        <p14:creationId xmlns:p14="http://schemas.microsoft.com/office/powerpoint/2010/main" val="240183641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31"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 id="2147483729" r:id="rId23"/>
  </p:sldLayoutIdLst>
  <p:txStyles>
    <p:titleStyle>
      <a:lvl1pPr algn="l" defTabSz="914400" rtl="0" eaLnBrk="1" latinLnBrk="0" hangingPunct="1">
        <a:lnSpc>
          <a:spcPct val="90000"/>
        </a:lnSpc>
        <a:spcBef>
          <a:spcPct val="0"/>
        </a:spcBef>
        <a:buNone/>
        <a:defRPr sz="4800" kern="1200">
          <a:solidFill>
            <a:schemeClr val="tx1"/>
          </a:solidFill>
          <a:latin typeface="+mj-lt"/>
          <a:ea typeface="+mj-ea"/>
          <a:cs typeface="+mj-cs"/>
        </a:defRPr>
      </a:lvl1pPr>
    </p:titleStyle>
    <p:bodyStyle>
      <a:lvl1pPr marL="347663" indent="-347663" algn="l" defTabSz="9144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1pPr>
      <a:lvl2pPr marL="804863" indent="-347663"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Segoe UI Light" panose="020B0502040204020203" pitchFamily="34" charset="0"/>
          <a:ea typeface="+mn-ea"/>
          <a:cs typeface="Segoe UI Light" panose="020B0502040204020203" pitchFamily="34" charset="0"/>
        </a:defRPr>
      </a:lvl2pPr>
      <a:lvl3pPr marL="1262063" indent="-347663"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Segoe UI Light" panose="020B0502040204020203" pitchFamily="34" charset="0"/>
          <a:ea typeface="+mn-ea"/>
          <a:cs typeface="Segoe UI Light" panose="020B0502040204020203" pitchFamily="34" charset="0"/>
        </a:defRPr>
      </a:lvl3pPr>
      <a:lvl4pPr marL="1719263" indent="-347663"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4pPr>
      <a:lvl5pPr marL="2176463" indent="-347663"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1813659"/>
      </p:ext>
    </p:extLst>
  </p:cSld>
  <p:clrMap bg1="lt1" tx1="dk1" bg2="lt2" tx2="dk2" accent1="accent1" accent2="accent2" accent3="accent3" accent4="accent4" accent5="accent5" accent6="accent6" hlink="hlink" folHlink="folHlink"/>
  <p:sldLayoutIdLst>
    <p:sldLayoutId id="214748373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56" cstate="screen">
            <a:extLst>
              <a:ext uri="{28A0092B-C50C-407E-A947-70E740481C1C}">
                <a14:useLocalDpi xmlns:a14="http://schemas.microsoft.com/office/drawing/2010/main"/>
              </a:ext>
            </a:extLst>
          </a:blip>
          <a:stretch>
            <a:fillRect/>
          </a:stretch>
        </p:blipFill>
        <p:spPr>
          <a:xfrm rot="5400000">
            <a:off x="9179298" y="3012080"/>
            <a:ext cx="6858623" cy="833218"/>
          </a:xfrm>
          <a:prstGeom prst="rect">
            <a:avLst/>
          </a:prstGeom>
        </p:spPr>
      </p:pic>
    </p:spTree>
    <p:extLst>
      <p:ext uri="{BB962C8B-B14F-4D97-AF65-F5344CB8AC3E}">
        <p14:creationId xmlns:p14="http://schemas.microsoft.com/office/powerpoint/2010/main" val="3296104452"/>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 id="2147483760" r:id="rId24"/>
    <p:sldLayoutId id="2147483761" r:id="rId25"/>
    <p:sldLayoutId id="2147483762" r:id="rId26"/>
    <p:sldLayoutId id="2147483763" r:id="rId27"/>
    <p:sldLayoutId id="2147483764" r:id="rId28"/>
    <p:sldLayoutId id="2147483765" r:id="rId29"/>
    <p:sldLayoutId id="2147483766" r:id="rId30"/>
    <p:sldLayoutId id="2147483767" r:id="rId31"/>
    <p:sldLayoutId id="2147483768" r:id="rId32"/>
    <p:sldLayoutId id="2147483769" r:id="rId33"/>
    <p:sldLayoutId id="2147483770" r:id="rId34"/>
    <p:sldLayoutId id="2147483771" r:id="rId35"/>
    <p:sldLayoutId id="2147483772" r:id="rId36"/>
    <p:sldLayoutId id="2147483773" r:id="rId37"/>
    <p:sldLayoutId id="2147483774" r:id="rId38"/>
    <p:sldLayoutId id="2147483775" r:id="rId39"/>
    <p:sldLayoutId id="2147483776" r:id="rId40"/>
    <p:sldLayoutId id="2147483777" r:id="rId41"/>
    <p:sldLayoutId id="2147483778" r:id="rId42"/>
    <p:sldLayoutId id="2147483779" r:id="rId43"/>
    <p:sldLayoutId id="2147483780" r:id="rId44"/>
    <p:sldLayoutId id="2147483781" r:id="rId45"/>
    <p:sldLayoutId id="2147483782" r:id="rId46"/>
    <p:sldLayoutId id="2147483783" r:id="rId47"/>
    <p:sldLayoutId id="2147483784" r:id="rId48"/>
    <p:sldLayoutId id="2147483785" r:id="rId49"/>
    <p:sldLayoutId id="2147483786" r:id="rId50"/>
    <p:sldLayoutId id="2147483787" r:id="rId51"/>
    <p:sldLayoutId id="2147483788" r:id="rId52"/>
    <p:sldLayoutId id="2147483789" r:id="rId53"/>
    <p:sldLayoutId id="2147483790" r:id="rId54"/>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8/3/2018</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pic>
        <p:nvPicPr>
          <p:cNvPr id="8" name="Picture 7"/>
          <p:cNvPicPr>
            <a:picLocks noChangeAspect="1"/>
          </p:cNvPicPr>
          <p:nvPr userDrawn="1"/>
        </p:nvPicPr>
        <p:blipFill>
          <a:blip r:embed="rId19"/>
          <a:stretch>
            <a:fillRect/>
          </a:stretch>
        </p:blipFill>
        <p:spPr>
          <a:xfrm>
            <a:off x="165426" y="95252"/>
            <a:ext cx="4762495" cy="971548"/>
          </a:xfrm>
          <a:prstGeom prst="rect">
            <a:avLst/>
          </a:prstGeom>
          <a:noFill/>
        </p:spPr>
      </p:pic>
    </p:spTree>
    <p:extLst>
      <p:ext uri="{BB962C8B-B14F-4D97-AF65-F5344CB8AC3E}">
        <p14:creationId xmlns:p14="http://schemas.microsoft.com/office/powerpoint/2010/main" val="2387646143"/>
      </p:ext>
    </p:extLst>
  </p:cSld>
  <p:clrMap bg1="dk1" tx1="lt1" bg2="dk2" tx2="lt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 id="2147483808"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0.png"/><Relationship Id="rId2" Type="http://schemas.openxmlformats.org/officeDocument/2006/relationships/notesSlide" Target="../notesSlides/notesSlide3.xml"/><Relationship Id="rId1" Type="http://schemas.openxmlformats.org/officeDocument/2006/relationships/slideLayout" Target="../slideLayouts/slideLayout75.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jpeg"/><Relationship Id="rId18" Type="http://schemas.openxmlformats.org/officeDocument/2006/relationships/image" Target="../media/image78.png"/><Relationship Id="rId26" Type="http://schemas.openxmlformats.org/officeDocument/2006/relationships/image" Target="../media/image49.png"/><Relationship Id="rId3" Type="http://schemas.openxmlformats.org/officeDocument/2006/relationships/image" Target="../media/image63.png"/><Relationship Id="rId21" Type="http://schemas.openxmlformats.org/officeDocument/2006/relationships/image" Target="../media/image81.png"/><Relationship Id="rId7" Type="http://schemas.openxmlformats.org/officeDocument/2006/relationships/image" Target="../media/image67.png"/><Relationship Id="rId12" Type="http://schemas.openxmlformats.org/officeDocument/2006/relationships/image" Target="../media/image72.png"/><Relationship Id="rId17" Type="http://schemas.openxmlformats.org/officeDocument/2006/relationships/image" Target="../media/image77.png"/><Relationship Id="rId25" Type="http://schemas.openxmlformats.org/officeDocument/2006/relationships/image" Target="../media/image85.png"/><Relationship Id="rId2" Type="http://schemas.openxmlformats.org/officeDocument/2006/relationships/image" Target="../media/image62.png"/><Relationship Id="rId16" Type="http://schemas.openxmlformats.org/officeDocument/2006/relationships/image" Target="../media/image76.jpeg"/><Relationship Id="rId20" Type="http://schemas.openxmlformats.org/officeDocument/2006/relationships/image" Target="../media/image80.png"/><Relationship Id="rId1" Type="http://schemas.openxmlformats.org/officeDocument/2006/relationships/slideLayout" Target="../slideLayouts/slideLayout25.xml"/><Relationship Id="rId6" Type="http://schemas.openxmlformats.org/officeDocument/2006/relationships/image" Target="../media/image66.jpeg"/><Relationship Id="rId11" Type="http://schemas.openxmlformats.org/officeDocument/2006/relationships/image" Target="../media/image71.png"/><Relationship Id="rId24" Type="http://schemas.openxmlformats.org/officeDocument/2006/relationships/image" Target="../media/image84.png"/><Relationship Id="rId5" Type="http://schemas.openxmlformats.org/officeDocument/2006/relationships/image" Target="../media/image65.jpeg"/><Relationship Id="rId15" Type="http://schemas.openxmlformats.org/officeDocument/2006/relationships/image" Target="../media/image75.jpeg"/><Relationship Id="rId23" Type="http://schemas.openxmlformats.org/officeDocument/2006/relationships/image" Target="../media/image83.png"/><Relationship Id="rId10" Type="http://schemas.openxmlformats.org/officeDocument/2006/relationships/image" Target="../media/image70.png"/><Relationship Id="rId19" Type="http://schemas.openxmlformats.org/officeDocument/2006/relationships/image" Target="../media/image79.png"/><Relationship Id="rId4" Type="http://schemas.openxmlformats.org/officeDocument/2006/relationships/image" Target="../media/image64.jpeg"/><Relationship Id="rId9" Type="http://schemas.openxmlformats.org/officeDocument/2006/relationships/image" Target="../media/image69.jpeg"/><Relationship Id="rId14" Type="http://schemas.openxmlformats.org/officeDocument/2006/relationships/image" Target="../media/image74.jpeg"/><Relationship Id="rId22" Type="http://schemas.openxmlformats.org/officeDocument/2006/relationships/image" Target="../media/image82.png"/><Relationship Id="rId27" Type="http://schemas.openxmlformats.org/officeDocument/2006/relationships/image" Target="../media/image50.svg"/></Relationships>
</file>

<file path=ppt/slides/_rels/slide13.xml.rels><?xml version="1.0" encoding="UTF-8" standalone="yes"?>
<Relationships xmlns="http://schemas.openxmlformats.org/package/2006/relationships"><Relationship Id="rId8" Type="http://schemas.openxmlformats.org/officeDocument/2006/relationships/image" Target="../media/image66.jpeg"/><Relationship Id="rId13" Type="http://schemas.openxmlformats.org/officeDocument/2006/relationships/image" Target="../media/image73.jpeg"/><Relationship Id="rId18" Type="http://schemas.openxmlformats.org/officeDocument/2006/relationships/image" Target="../media/image50.svg"/><Relationship Id="rId26" Type="http://schemas.microsoft.com/office/2007/relationships/hdphoto" Target="../media/hdphoto5.wdp"/><Relationship Id="rId3" Type="http://schemas.openxmlformats.org/officeDocument/2006/relationships/hyperlink" Target="http://www.truthinsideofyou.org/?attachment_id=3190" TargetMode="External"/><Relationship Id="rId21" Type="http://schemas.openxmlformats.org/officeDocument/2006/relationships/image" Target="../media/image88.png"/><Relationship Id="rId34" Type="http://schemas.microsoft.com/office/2007/relationships/hdphoto" Target="../media/hdphoto9.wdp"/><Relationship Id="rId7" Type="http://schemas.openxmlformats.org/officeDocument/2006/relationships/image" Target="../media/image65.jpeg"/><Relationship Id="rId12" Type="http://schemas.openxmlformats.org/officeDocument/2006/relationships/image" Target="../media/image72.png"/><Relationship Id="rId17" Type="http://schemas.openxmlformats.org/officeDocument/2006/relationships/image" Target="../media/image49.png"/><Relationship Id="rId25" Type="http://schemas.openxmlformats.org/officeDocument/2006/relationships/image" Target="../media/image90.png"/><Relationship Id="rId33" Type="http://schemas.openxmlformats.org/officeDocument/2006/relationships/image" Target="../media/image94.png"/><Relationship Id="rId2" Type="http://schemas.openxmlformats.org/officeDocument/2006/relationships/image" Target="../media/image86.jpg&amp;ehk=4l5CvFoUqU"/><Relationship Id="rId16" Type="http://schemas.openxmlformats.org/officeDocument/2006/relationships/image" Target="../media/image76.jpeg"/><Relationship Id="rId20" Type="http://schemas.microsoft.com/office/2007/relationships/hdphoto" Target="../media/hdphoto2.wdp"/><Relationship Id="rId29" Type="http://schemas.openxmlformats.org/officeDocument/2006/relationships/image" Target="../media/image92.png"/><Relationship Id="rId1" Type="http://schemas.openxmlformats.org/officeDocument/2006/relationships/slideLayout" Target="../slideLayouts/slideLayout25.xml"/><Relationship Id="rId6" Type="http://schemas.openxmlformats.org/officeDocument/2006/relationships/image" Target="../media/image64.jpeg"/><Relationship Id="rId11" Type="http://schemas.openxmlformats.org/officeDocument/2006/relationships/image" Target="../media/image71.png"/><Relationship Id="rId24" Type="http://schemas.microsoft.com/office/2007/relationships/hdphoto" Target="../media/hdphoto4.wdp"/><Relationship Id="rId32" Type="http://schemas.microsoft.com/office/2007/relationships/hdphoto" Target="../media/hdphoto8.wdp"/><Relationship Id="rId5" Type="http://schemas.openxmlformats.org/officeDocument/2006/relationships/image" Target="../media/image63.png"/><Relationship Id="rId15" Type="http://schemas.openxmlformats.org/officeDocument/2006/relationships/image" Target="../media/image75.jpeg"/><Relationship Id="rId23" Type="http://schemas.openxmlformats.org/officeDocument/2006/relationships/image" Target="../media/image89.png"/><Relationship Id="rId28" Type="http://schemas.microsoft.com/office/2007/relationships/hdphoto" Target="../media/hdphoto6.wdp"/><Relationship Id="rId10" Type="http://schemas.openxmlformats.org/officeDocument/2006/relationships/image" Target="../media/image69.jpeg"/><Relationship Id="rId19" Type="http://schemas.openxmlformats.org/officeDocument/2006/relationships/image" Target="../media/image87.png"/><Relationship Id="rId31" Type="http://schemas.openxmlformats.org/officeDocument/2006/relationships/image" Target="../media/image93.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4.jpeg"/><Relationship Id="rId22" Type="http://schemas.microsoft.com/office/2007/relationships/hdphoto" Target="../media/hdphoto3.wdp"/><Relationship Id="rId27" Type="http://schemas.openxmlformats.org/officeDocument/2006/relationships/image" Target="../media/image91.png"/><Relationship Id="rId30" Type="http://schemas.microsoft.com/office/2007/relationships/hdphoto" Target="../media/hdphoto7.wdp"/><Relationship Id="rId35" Type="http://schemas.openxmlformats.org/officeDocument/2006/relationships/image" Target="../media/image95.png"/></Relationships>
</file>

<file path=ppt/slides/_rels/slide14.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96.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98.jpg&amp;ehk=m502al9xyAo341dNklQRpw&amp;r=0&amp;pid=OfficeInsert"/><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00.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0.xml"/><Relationship Id="rId4" Type="http://schemas.microsoft.com/office/2007/relationships/hdphoto" Target="../media/hdphoto12.wdp"/></Relationships>
</file>

<file path=ppt/slides/_rels/slide24.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07.png"/><Relationship Id="rId1" Type="http://schemas.openxmlformats.org/officeDocument/2006/relationships/slideLayout" Target="../slideLayouts/slideLayout20.xml"/><Relationship Id="rId6" Type="http://schemas.openxmlformats.org/officeDocument/2006/relationships/image" Target="../media/image110.svg"/><Relationship Id="rId5" Type="http://schemas.openxmlformats.org/officeDocument/2006/relationships/image" Target="../media/image109.png"/><Relationship Id="rId4" Type="http://schemas.openxmlformats.org/officeDocument/2006/relationships/image" Target="../media/image108.png"/></Relationships>
</file>

<file path=ppt/slides/_rels/slide27.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8" Type="http://schemas.openxmlformats.org/officeDocument/2006/relationships/image" Target="../media/image119.sv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image" Target="../media/image113.png"/><Relationship Id="rId1" Type="http://schemas.openxmlformats.org/officeDocument/2006/relationships/slideLayout" Target="../slideLayouts/slideLayout20.xml"/><Relationship Id="rId6" Type="http://schemas.openxmlformats.org/officeDocument/2006/relationships/image" Target="../media/image117.svg"/><Relationship Id="rId5" Type="http://schemas.openxmlformats.org/officeDocument/2006/relationships/image" Target="../media/image116.png"/><Relationship Id="rId4" Type="http://schemas.openxmlformats.org/officeDocument/2006/relationships/image" Target="../media/image115.svg"/></Relationships>
</file>

<file path=ppt/slides/_rels/slide3.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33.png"/><Relationship Id="rId21" Type="http://schemas.openxmlformats.org/officeDocument/2006/relationships/image" Target="../media/image50.svg"/><Relationship Id="rId7" Type="http://schemas.openxmlformats.org/officeDocument/2006/relationships/image" Target="../media/image36.svg"/><Relationship Id="rId12" Type="http://schemas.openxmlformats.org/officeDocument/2006/relationships/image" Target="../media/image41.svg"/><Relationship Id="rId17" Type="http://schemas.openxmlformats.org/officeDocument/2006/relationships/image" Target="../media/image46.png"/><Relationship Id="rId25" Type="http://schemas.openxmlformats.org/officeDocument/2006/relationships/image" Target="../media/image54.jpeg"/><Relationship Id="rId2" Type="http://schemas.openxmlformats.org/officeDocument/2006/relationships/notesSlide" Target="../notesSlides/notesSlide1.xml"/><Relationship Id="rId16" Type="http://schemas.openxmlformats.org/officeDocument/2006/relationships/image" Target="../media/image45.svg"/><Relationship Id="rId20" Type="http://schemas.openxmlformats.org/officeDocument/2006/relationships/image" Target="../media/image49.png"/><Relationship Id="rId1" Type="http://schemas.openxmlformats.org/officeDocument/2006/relationships/slideLayout" Target="../slideLayouts/slideLayout24.xml"/><Relationship Id="rId6" Type="http://schemas.openxmlformats.org/officeDocument/2006/relationships/image" Target="../media/image35.png"/><Relationship Id="rId11" Type="http://schemas.openxmlformats.org/officeDocument/2006/relationships/image" Target="../media/image40.png"/><Relationship Id="rId24" Type="http://schemas.openxmlformats.org/officeDocument/2006/relationships/image" Target="../media/image53.jpeg"/><Relationship Id="rId5" Type="http://schemas.microsoft.com/office/2007/relationships/hdphoto" Target="../media/hdphoto1.wdp"/><Relationship Id="rId15" Type="http://schemas.openxmlformats.org/officeDocument/2006/relationships/image" Target="../media/image44.png"/><Relationship Id="rId23" Type="http://schemas.openxmlformats.org/officeDocument/2006/relationships/image" Target="../media/image52.jpeg"/><Relationship Id="rId10" Type="http://schemas.openxmlformats.org/officeDocument/2006/relationships/image" Target="../media/image39.png"/><Relationship Id="rId19" Type="http://schemas.openxmlformats.org/officeDocument/2006/relationships/image" Target="../media/image48.svg"/><Relationship Id="rId4" Type="http://schemas.openxmlformats.org/officeDocument/2006/relationships/image" Target="../media/image34.png"/><Relationship Id="rId9" Type="http://schemas.openxmlformats.org/officeDocument/2006/relationships/image" Target="../media/image38.svg"/><Relationship Id="rId14" Type="http://schemas.openxmlformats.org/officeDocument/2006/relationships/image" Target="../media/image43.svg"/><Relationship Id="rId22" Type="http://schemas.openxmlformats.org/officeDocument/2006/relationships/image" Target="../media/image51.jpeg"/></Relationships>
</file>

<file path=ppt/slides/_rels/slide30.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jpeg"/><Relationship Id="rId1" Type="http://schemas.openxmlformats.org/officeDocument/2006/relationships/slideLayout" Target="../slideLayouts/slideLayout20.xml"/><Relationship Id="rId4" Type="http://schemas.openxmlformats.org/officeDocument/2006/relationships/image" Target="../media/image125.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26.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xml"/><Relationship Id="rId1" Type="http://schemas.openxmlformats.org/officeDocument/2006/relationships/slideLayout" Target="../slideLayouts/slideLayout20.xml"/><Relationship Id="rId4" Type="http://schemas.openxmlformats.org/officeDocument/2006/relationships/image" Target="../media/image128.svg"/></Relationships>
</file>

<file path=ppt/slides/_rels/slide38.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131.svg"/><Relationship Id="rId2" Type="http://schemas.openxmlformats.org/officeDocument/2006/relationships/image" Target="../media/image130.png"/><Relationship Id="rId1" Type="http://schemas.openxmlformats.org/officeDocument/2006/relationships/slideLayout" Target="../slideLayouts/slideLayout11.xml"/><Relationship Id="rId5" Type="http://schemas.openxmlformats.org/officeDocument/2006/relationships/image" Target="../media/image133.svg"/><Relationship Id="rId4" Type="http://schemas.openxmlformats.org/officeDocument/2006/relationships/image" Target="../media/image132.png"/></Relationships>
</file>

<file path=ppt/slides/_rels/slide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xml"/><Relationship Id="rId1" Type="http://schemas.openxmlformats.org/officeDocument/2006/relationships/slideLayout" Target="../slideLayouts/slideLayout8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35.svg"/><Relationship Id="rId7" Type="http://schemas.openxmlformats.org/officeDocument/2006/relationships/diagramColors" Target="../diagrams/colors1.xml"/><Relationship Id="rId2" Type="http://schemas.openxmlformats.org/officeDocument/2006/relationships/image" Target="../media/image134.png"/><Relationship Id="rId1" Type="http://schemas.openxmlformats.org/officeDocument/2006/relationships/slideLayout" Target="../slideLayouts/slideLayout1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6.xml"/><Relationship Id="rId1" Type="http://schemas.openxmlformats.org/officeDocument/2006/relationships/slideLayout" Target="../slideLayouts/slideLayout20.xml"/><Relationship Id="rId4" Type="http://schemas.openxmlformats.org/officeDocument/2006/relationships/image" Target="../media/image137.svg"/></Relationships>
</file>

<file path=ppt/slides/_rels/slide4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139.svg"/></Relationships>
</file>

<file path=ppt/slides/_rels/slide4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jpeg"/><Relationship Id="rId1" Type="http://schemas.openxmlformats.org/officeDocument/2006/relationships/slideLayout" Target="../slideLayouts/slideLayout20.xml"/><Relationship Id="rId4" Type="http://schemas.openxmlformats.org/officeDocument/2006/relationships/image" Target="../media/image142.sv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image" Target="../media/image143.gif"/><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3" Type="http://schemas.openxmlformats.org/officeDocument/2006/relationships/hyperlink" Target="http://commons.wikimedia.org/wiki/File:Currambine_skyscape_scattered_clouds_blue_sky.jpg" TargetMode="External"/><Relationship Id="rId2" Type="http://schemas.openxmlformats.org/officeDocument/2006/relationships/image" Target="../media/image144.jpg&amp;ehk=sdnpJIUbFrD9x8F6gv7bqQ&amp;r=0&amp;pid=OfficeInsert"/><Relationship Id="rId1" Type="http://schemas.openxmlformats.org/officeDocument/2006/relationships/slideLayout" Target="../slideLayouts/slideLayout20.xml"/><Relationship Id="rId4" Type="http://schemas.openxmlformats.org/officeDocument/2006/relationships/image" Target="../media/image145.png"/></Relationships>
</file>

<file path=ppt/slides/_rels/slide4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0.xml"/><Relationship Id="rId6" Type="http://schemas.openxmlformats.org/officeDocument/2006/relationships/image" Target="../media/image150.svg"/><Relationship Id="rId5" Type="http://schemas.openxmlformats.org/officeDocument/2006/relationships/image" Target="../media/image149.png"/><Relationship Id="rId4" Type="http://schemas.openxmlformats.org/officeDocument/2006/relationships/image" Target="../media/image148.png"/></Relationships>
</file>

<file path=ppt/slides/_rels/slide5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51.png"/><Relationship Id="rId1" Type="http://schemas.openxmlformats.org/officeDocument/2006/relationships/slideLayout" Target="../slideLayouts/slideLayout20.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52.png"/></Relationships>
</file>

<file path=ppt/slides/_rels/slide52.xml.rels><?xml version="1.0" encoding="UTF-8" standalone="yes"?>
<Relationships xmlns="http://schemas.openxmlformats.org/package/2006/relationships"><Relationship Id="rId8" Type="http://schemas.openxmlformats.org/officeDocument/2006/relationships/image" Target="../media/image159.svg"/><Relationship Id="rId13" Type="http://schemas.openxmlformats.org/officeDocument/2006/relationships/image" Target="../media/image164.png"/><Relationship Id="rId18" Type="http://schemas.openxmlformats.org/officeDocument/2006/relationships/image" Target="../media/image169.svg"/><Relationship Id="rId3" Type="http://schemas.openxmlformats.org/officeDocument/2006/relationships/image" Target="../media/image154.png"/><Relationship Id="rId21" Type="http://schemas.openxmlformats.org/officeDocument/2006/relationships/image" Target="../media/image172.png"/><Relationship Id="rId7" Type="http://schemas.openxmlformats.org/officeDocument/2006/relationships/image" Target="../media/image158.png"/><Relationship Id="rId12" Type="http://schemas.openxmlformats.org/officeDocument/2006/relationships/image" Target="../media/image163.png"/><Relationship Id="rId17" Type="http://schemas.openxmlformats.org/officeDocument/2006/relationships/image" Target="../media/image168.png"/><Relationship Id="rId2" Type="http://schemas.openxmlformats.org/officeDocument/2006/relationships/image" Target="../media/image153.png"/><Relationship Id="rId16" Type="http://schemas.openxmlformats.org/officeDocument/2006/relationships/image" Target="../media/image167.svg"/><Relationship Id="rId20" Type="http://schemas.openxmlformats.org/officeDocument/2006/relationships/image" Target="../media/image171.svg"/><Relationship Id="rId1" Type="http://schemas.openxmlformats.org/officeDocument/2006/relationships/slideLayout" Target="../slideLayouts/slideLayout24.xml"/><Relationship Id="rId6" Type="http://schemas.openxmlformats.org/officeDocument/2006/relationships/image" Target="../media/image157.png"/><Relationship Id="rId11" Type="http://schemas.openxmlformats.org/officeDocument/2006/relationships/image" Target="../media/image162.png"/><Relationship Id="rId5" Type="http://schemas.openxmlformats.org/officeDocument/2006/relationships/image" Target="../media/image156.png"/><Relationship Id="rId15" Type="http://schemas.openxmlformats.org/officeDocument/2006/relationships/image" Target="../media/image166.png"/><Relationship Id="rId10" Type="http://schemas.openxmlformats.org/officeDocument/2006/relationships/image" Target="../media/image161.svg"/><Relationship Id="rId19" Type="http://schemas.openxmlformats.org/officeDocument/2006/relationships/image" Target="../media/image170.png"/><Relationship Id="rId4" Type="http://schemas.openxmlformats.org/officeDocument/2006/relationships/image" Target="../media/image155.png"/><Relationship Id="rId9" Type="http://schemas.openxmlformats.org/officeDocument/2006/relationships/image" Target="../media/image160.png"/><Relationship Id="rId14" Type="http://schemas.openxmlformats.org/officeDocument/2006/relationships/image" Target="../media/image165.svg"/><Relationship Id="rId22" Type="http://schemas.openxmlformats.org/officeDocument/2006/relationships/image" Target="../media/image173.sv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2" Type="http://schemas.openxmlformats.org/officeDocument/2006/relationships/image" Target="../media/image174.jpeg"/><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notesSlide" Target="../notesSlides/notesSlide9.xml"/><Relationship Id="rId1" Type="http://schemas.openxmlformats.org/officeDocument/2006/relationships/slideLayout" Target="../slideLayouts/slideLayout65.xml"/></Relationships>
</file>

<file path=ppt/slides/_rels/slide58.xml.rels><?xml version="1.0" encoding="UTF-8" standalone="yes"?>
<Relationships xmlns="http://schemas.openxmlformats.org/package/2006/relationships"><Relationship Id="rId8" Type="http://schemas.openxmlformats.org/officeDocument/2006/relationships/image" Target="../media/image182.png"/><Relationship Id="rId13" Type="http://schemas.openxmlformats.org/officeDocument/2006/relationships/image" Target="../media/image187.png"/><Relationship Id="rId18" Type="http://schemas.openxmlformats.org/officeDocument/2006/relationships/image" Target="../media/image192.png"/><Relationship Id="rId3" Type="http://schemas.openxmlformats.org/officeDocument/2006/relationships/image" Target="../media/image177.jpeg"/><Relationship Id="rId21" Type="http://schemas.openxmlformats.org/officeDocument/2006/relationships/image" Target="../media/image195.png"/><Relationship Id="rId7" Type="http://schemas.openxmlformats.org/officeDocument/2006/relationships/image" Target="../media/image181.png"/><Relationship Id="rId12" Type="http://schemas.openxmlformats.org/officeDocument/2006/relationships/image" Target="../media/image186.png"/><Relationship Id="rId17" Type="http://schemas.openxmlformats.org/officeDocument/2006/relationships/image" Target="../media/image191.png"/><Relationship Id="rId2" Type="http://schemas.openxmlformats.org/officeDocument/2006/relationships/notesSlide" Target="../notesSlides/notesSlide10.xml"/><Relationship Id="rId16" Type="http://schemas.openxmlformats.org/officeDocument/2006/relationships/image" Target="../media/image190.png"/><Relationship Id="rId20" Type="http://schemas.openxmlformats.org/officeDocument/2006/relationships/image" Target="../media/image194.png"/><Relationship Id="rId1" Type="http://schemas.openxmlformats.org/officeDocument/2006/relationships/slideLayout" Target="../slideLayouts/slideLayout61.xml"/><Relationship Id="rId6" Type="http://schemas.openxmlformats.org/officeDocument/2006/relationships/image" Target="../media/image180.png"/><Relationship Id="rId11" Type="http://schemas.openxmlformats.org/officeDocument/2006/relationships/image" Target="../media/image185.png"/><Relationship Id="rId5" Type="http://schemas.openxmlformats.org/officeDocument/2006/relationships/image" Target="../media/image179.png"/><Relationship Id="rId15" Type="http://schemas.openxmlformats.org/officeDocument/2006/relationships/image" Target="../media/image189.png"/><Relationship Id="rId10" Type="http://schemas.openxmlformats.org/officeDocument/2006/relationships/image" Target="../media/image184.jpeg"/><Relationship Id="rId19" Type="http://schemas.openxmlformats.org/officeDocument/2006/relationships/image" Target="../media/image193.png"/><Relationship Id="rId4" Type="http://schemas.openxmlformats.org/officeDocument/2006/relationships/image" Target="../media/image178.png"/><Relationship Id="rId9" Type="http://schemas.openxmlformats.org/officeDocument/2006/relationships/image" Target="../media/image183.png"/><Relationship Id="rId14" Type="http://schemas.openxmlformats.org/officeDocument/2006/relationships/image" Target="../media/image188.png"/><Relationship Id="rId22" Type="http://schemas.openxmlformats.org/officeDocument/2006/relationships/image" Target="../media/image196.png"/></Relationships>
</file>

<file path=ppt/slides/_rels/slide5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3" Type="http://schemas.openxmlformats.org/officeDocument/2006/relationships/image" Target="../media/image198.svg"/><Relationship Id="rId2" Type="http://schemas.openxmlformats.org/officeDocument/2006/relationships/image" Target="../media/image197.png"/><Relationship Id="rId1" Type="http://schemas.openxmlformats.org/officeDocument/2006/relationships/slideLayout" Target="../slideLayouts/slideLayout14.xml"/><Relationship Id="rId4" Type="http://schemas.openxmlformats.org/officeDocument/2006/relationships/image" Target="../media/image199.jpg"/></Relationships>
</file>

<file path=ppt/slides/_rels/slide61.xml.rels><?xml version="1.0" encoding="UTF-8" standalone="yes"?>
<Relationships xmlns="http://schemas.openxmlformats.org/package/2006/relationships"><Relationship Id="rId3" Type="http://schemas.openxmlformats.org/officeDocument/2006/relationships/image" Target="../media/image201.svg"/><Relationship Id="rId7" Type="http://schemas.microsoft.com/office/2007/relationships/hdphoto" Target="../media/hdphoto1.wdp"/><Relationship Id="rId2" Type="http://schemas.openxmlformats.org/officeDocument/2006/relationships/image" Target="../media/image200.png"/><Relationship Id="rId1" Type="http://schemas.openxmlformats.org/officeDocument/2006/relationships/slideLayout" Target="../slideLayouts/slideLayout17.xml"/><Relationship Id="rId6" Type="http://schemas.openxmlformats.org/officeDocument/2006/relationships/image" Target="../media/image204.png"/><Relationship Id="rId5" Type="http://schemas.openxmlformats.org/officeDocument/2006/relationships/image" Target="../media/image203.svg"/><Relationship Id="rId4" Type="http://schemas.openxmlformats.org/officeDocument/2006/relationships/image" Target="../media/image202.png"/></Relationships>
</file>

<file path=ppt/slides/_rels/slide62.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2.xml"/><Relationship Id="rId1" Type="http://schemas.openxmlformats.org/officeDocument/2006/relationships/slideLayout" Target="../slideLayouts/slideLayout84.xml"/><Relationship Id="rId4" Type="http://schemas.openxmlformats.org/officeDocument/2006/relationships/image" Target="../media/image206.png"/></Relationships>
</file>

<file path=ppt/slides/_rels/slide63.xml.rels><?xml version="1.0" encoding="UTF-8" standalone="yes"?>
<Relationships xmlns="http://schemas.openxmlformats.org/package/2006/relationships"><Relationship Id="rId3" Type="http://schemas.openxmlformats.org/officeDocument/2006/relationships/hyperlink" Target="http://www.beerauthoritynyc.com/" TargetMode="External"/><Relationship Id="rId2" Type="http://schemas.openxmlformats.org/officeDocument/2006/relationships/image" Target="../media/image207.png"/><Relationship Id="rId1" Type="http://schemas.openxmlformats.org/officeDocument/2006/relationships/slideLayout" Target="../slideLayouts/slideLayout81.xml"/><Relationship Id="rId4" Type="http://schemas.openxmlformats.org/officeDocument/2006/relationships/image" Target="../media/image208.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B4466-83E0-48EA-8E70-CC44A7D438D5}"/>
              </a:ext>
            </a:extLst>
          </p:cNvPr>
          <p:cNvSpPr>
            <a:spLocks noGrp="1"/>
          </p:cNvSpPr>
          <p:nvPr>
            <p:ph type="title"/>
          </p:nvPr>
        </p:nvSpPr>
        <p:spPr>
          <a:xfrm>
            <a:off x="302895" y="467360"/>
            <a:ext cx="11586211" cy="3546856"/>
          </a:xfrm>
        </p:spPr>
        <p:txBody>
          <a:bodyPr/>
          <a:lstStyle/>
          <a:p>
            <a:r>
              <a:rPr lang="en-US" sz="6000" dirty="0">
                <a:latin typeface="+mn-lt"/>
              </a:rPr>
              <a:t>Getting the Most out of</a:t>
            </a:r>
            <a:r>
              <a:rPr lang="en-US" sz="6000" dirty="0"/>
              <a:t> </a:t>
            </a:r>
            <a:br>
              <a:rPr lang="en-US" dirty="0"/>
            </a:br>
            <a:r>
              <a:rPr lang="en-US" sz="1800" dirty="0"/>
              <a:t> </a:t>
            </a:r>
            <a:br>
              <a:rPr lang="en-US" dirty="0"/>
            </a:br>
            <a:r>
              <a:rPr lang="en-US" sz="8800" dirty="0"/>
              <a:t>SharePoint </a:t>
            </a:r>
            <a:br>
              <a:rPr lang="en-US" sz="8800" dirty="0"/>
            </a:br>
            <a:r>
              <a:rPr lang="en-US" sz="8800" dirty="0"/>
              <a:t>Patterns &amp; Practices</a:t>
            </a:r>
            <a:endParaRPr lang="en-US" dirty="0"/>
          </a:p>
        </p:txBody>
      </p:sp>
      <p:sp>
        <p:nvSpPr>
          <p:cNvPr id="3" name="Text Placeholder 2">
            <a:extLst>
              <a:ext uri="{FF2B5EF4-FFF2-40B4-BE49-F238E27FC236}">
                <a16:creationId xmlns:a16="http://schemas.microsoft.com/office/drawing/2014/main" id="{B0B10662-2D7B-4CA3-817E-4AA759FA2C7F}"/>
              </a:ext>
            </a:extLst>
          </p:cNvPr>
          <p:cNvSpPr>
            <a:spLocks noGrp="1"/>
          </p:cNvSpPr>
          <p:nvPr>
            <p:ph type="body" idx="1"/>
          </p:nvPr>
        </p:nvSpPr>
        <p:spPr>
          <a:xfrm>
            <a:off x="302895" y="4718304"/>
            <a:ext cx="11586211" cy="1499616"/>
          </a:xfrm>
        </p:spPr>
        <p:txBody>
          <a:bodyPr>
            <a:normAutofit/>
          </a:bodyPr>
          <a:lstStyle/>
          <a:p>
            <a:r>
              <a:rPr lang="en-US" sz="4800" dirty="0"/>
              <a:t>Chris Kent</a:t>
            </a:r>
          </a:p>
          <a:p>
            <a:r>
              <a:rPr lang="en-US" sz="1800" dirty="0"/>
              <a:t>Office 365 Practice Lead, DMI</a:t>
            </a:r>
          </a:p>
        </p:txBody>
      </p:sp>
    </p:spTree>
    <p:extLst>
      <p:ext uri="{BB962C8B-B14F-4D97-AF65-F5344CB8AC3E}">
        <p14:creationId xmlns:p14="http://schemas.microsoft.com/office/powerpoint/2010/main" val="12348015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4"/>
          <p:cNvSpPr/>
          <p:nvPr/>
        </p:nvSpPr>
        <p:spPr bwMode="white">
          <a:xfrm>
            <a:off x="0" y="173"/>
            <a:ext cx="6544213" cy="685765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rgbClr val="2F2F2F"/>
              </a:solidFill>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C86B2468-1F9D-4BCA-B41B-F4F32414D188}"/>
              </a:ext>
            </a:extLst>
          </p:cNvPr>
          <p:cNvSpPr/>
          <p:nvPr/>
        </p:nvSpPr>
        <p:spPr bwMode="auto">
          <a:xfrm>
            <a:off x="5410987" y="4008061"/>
            <a:ext cx="6407690" cy="2316358"/>
          </a:xfrm>
          <a:prstGeom prst="rect">
            <a:avLst/>
          </a:prstGeom>
          <a:solidFill>
            <a:srgbClr val="0070C0"/>
          </a:solidFill>
          <a:ln>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0585" tIns="70585" rIns="0" bIns="45720" numCol="1" rtlCol="0" anchor="t" anchorCtr="0" compatLnSpc="1">
            <a:prstTxWarp prst="textNoShape">
              <a:avLst/>
            </a:prstTxWarp>
          </a:bodyPr>
          <a:lstStyle/>
          <a:p>
            <a:pPr defTabSz="914102" fontAlgn="base">
              <a:spcBef>
                <a:spcPct val="0"/>
              </a:spcBef>
              <a:spcAft>
                <a:spcPct val="0"/>
              </a:spcAft>
            </a:pPr>
            <a:r>
              <a:rPr lang="en-US" sz="1600" dirty="0">
                <a:gradFill>
                  <a:gsLst>
                    <a:gs pos="0">
                      <a:srgbClr val="FFFFFF"/>
                    </a:gs>
                    <a:gs pos="100000">
                      <a:srgbClr val="FFFFFF"/>
                    </a:gs>
                  </a:gsLst>
                  <a:lin ang="5400000" scaled="0"/>
                </a:gradFill>
                <a:latin typeface="Segoe UI"/>
              </a:rPr>
              <a:t>PnP Reusable Component usage</a:t>
            </a:r>
          </a:p>
        </p:txBody>
      </p:sp>
      <p:sp>
        <p:nvSpPr>
          <p:cNvPr id="28" name="TextBox 27">
            <a:extLst>
              <a:ext uri="{FF2B5EF4-FFF2-40B4-BE49-F238E27FC236}">
                <a16:creationId xmlns:a16="http://schemas.microsoft.com/office/drawing/2014/main" id="{AEAFEF08-A35D-4840-822E-C2009032D4FA}"/>
              </a:ext>
            </a:extLst>
          </p:cNvPr>
          <p:cNvSpPr txBox="1"/>
          <p:nvPr/>
        </p:nvSpPr>
        <p:spPr>
          <a:xfrm>
            <a:off x="9056161" y="335475"/>
            <a:ext cx="2962920" cy="975999"/>
          </a:xfrm>
          <a:prstGeom prst="rect">
            <a:avLst/>
          </a:prstGeom>
          <a:solidFill>
            <a:srgbClr val="0070C0"/>
          </a:solidFill>
          <a:ln>
            <a:solidFill>
              <a:schemeClr val="bg1"/>
            </a:solidFill>
          </a:ln>
        </p:spPr>
        <p:txBody>
          <a:bodyPr wrap="square" lIns="179285" tIns="143428" rIns="179285" bIns="143428" rtlCol="0">
            <a:spAutoFit/>
          </a:bodyPr>
          <a:lstStyle/>
          <a:p>
            <a:pPr algn="ctr" defTabSz="914367">
              <a:lnSpc>
                <a:spcPct val="90000"/>
              </a:lnSpc>
              <a:spcAft>
                <a:spcPts val="588"/>
              </a:spcAft>
            </a:pPr>
            <a:r>
              <a:rPr lang="en-US" sz="2000" dirty="0">
                <a:solidFill>
                  <a:srgbClr val="E6E6E6"/>
                </a:solidFill>
                <a:latin typeface="Segoe UI"/>
              </a:rPr>
              <a:t>Views in YouTube</a:t>
            </a:r>
          </a:p>
          <a:p>
            <a:pPr algn="ctr" defTabSz="914367">
              <a:lnSpc>
                <a:spcPct val="90000"/>
              </a:lnSpc>
              <a:spcAft>
                <a:spcPts val="588"/>
              </a:spcAft>
            </a:pPr>
            <a:r>
              <a:rPr lang="en-US" sz="2400" b="1" dirty="0">
                <a:solidFill>
                  <a:srgbClr val="E6E6E6"/>
                </a:solidFill>
                <a:latin typeface="Segoe UI"/>
              </a:rPr>
              <a:t>31,522</a:t>
            </a: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428597" y="5559977"/>
            <a:ext cx="1254995" cy="267898"/>
          </a:xfrm>
          <a:prstGeom prst="rect">
            <a:avLst/>
          </a:prstGeom>
        </p:spPr>
      </p:pic>
      <p:sp>
        <p:nvSpPr>
          <p:cNvPr id="7" name="Title 1"/>
          <p:cNvSpPr txBox="1">
            <a:spLocks/>
          </p:cNvSpPr>
          <p:nvPr/>
        </p:nvSpPr>
        <p:spPr bwMode="auto">
          <a:xfrm>
            <a:off x="373324" y="5938887"/>
            <a:ext cx="4744044" cy="919113"/>
          </a:xfrm>
          <a:prstGeom prst="rect">
            <a:avLst/>
          </a:prstGeom>
          <a:noFill/>
        </p:spPr>
        <p:txBody>
          <a:bodyPr lIns="143428" tIns="89642" rIns="143428" bIns="89642" anchor="t" anchorCtr="0"/>
          <a:lstStyle>
            <a:lvl1pPr algn="l" defTabSz="932742" rtl="0" eaLnBrk="1" latinLnBrk="0" hangingPunct="1">
              <a:lnSpc>
                <a:spcPct val="90000"/>
              </a:lnSpc>
              <a:spcBef>
                <a:spcPct val="0"/>
              </a:spcBef>
              <a:buNone/>
              <a:defRPr lang="en-US" sz="4800" b="0" kern="1200" cap="none" spc="-100" baseline="0">
                <a:ln w="3175">
                  <a:noFill/>
                </a:ln>
                <a:gradFill>
                  <a:gsLst>
                    <a:gs pos="57576">
                      <a:srgbClr val="FFFFFF"/>
                    </a:gs>
                    <a:gs pos="35000">
                      <a:srgbClr val="FFFFFF"/>
                    </a:gs>
                  </a:gsLst>
                  <a:lin ang="5400000" scaled="0"/>
                </a:gradFill>
                <a:effectLst/>
                <a:latin typeface="+mj-lt"/>
                <a:ea typeface="+mn-ea"/>
                <a:cs typeface="Segoe UI" pitchFamily="34" charset="0"/>
              </a:defRPr>
            </a:lvl1pPr>
          </a:lstStyle>
          <a:p>
            <a:pPr defTabSz="914367"/>
            <a:r>
              <a:rPr lang="en-US" sz="1600" spc="-98" dirty="0">
                <a:latin typeface="Segoe UI Light" panose="020B0502040204020203" pitchFamily="34" charset="0"/>
                <a:cs typeface="Segoe UI Light" panose="020B0502040204020203" pitchFamily="34" charset="0"/>
              </a:rPr>
              <a:t>High level statistics for the </a:t>
            </a:r>
            <a:r>
              <a:rPr lang="en-US" sz="1600" b="1" spc="-98" dirty="0">
                <a:latin typeface="Segoe UI Light" panose="020B0502040204020203" pitchFamily="34" charset="0"/>
                <a:cs typeface="Segoe UI Light" panose="020B0502040204020203" pitchFamily="34" charset="0"/>
              </a:rPr>
              <a:t>SharePoint Developer Ecosystem</a:t>
            </a:r>
            <a:r>
              <a:rPr lang="en-US" sz="1600" spc="-98" dirty="0">
                <a:latin typeface="Segoe UI Light" panose="020B0502040204020203" pitchFamily="34" charset="0"/>
                <a:cs typeface="Segoe UI Light" panose="020B0502040204020203" pitchFamily="34" charset="0"/>
              </a:rPr>
              <a:t>: Usage and community behavior across SharePoint Online, YouTube, and GitHub.</a:t>
            </a:r>
          </a:p>
        </p:txBody>
      </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685" y="173"/>
            <a:ext cx="5506596" cy="2009488"/>
          </a:xfrm>
          <a:prstGeom prst="rect">
            <a:avLst/>
          </a:prstGeom>
        </p:spPr>
      </p:pic>
      <p:sp>
        <p:nvSpPr>
          <p:cNvPr id="2" name="TextBox 1"/>
          <p:cNvSpPr txBox="1"/>
          <p:nvPr/>
        </p:nvSpPr>
        <p:spPr>
          <a:xfrm>
            <a:off x="5643313" y="4469870"/>
            <a:ext cx="2308415" cy="975999"/>
          </a:xfrm>
          <a:prstGeom prst="rect">
            <a:avLst/>
          </a:prstGeom>
          <a:solidFill>
            <a:srgbClr val="0070C0"/>
          </a:solidFill>
          <a:ln>
            <a:solidFill>
              <a:schemeClr val="bg1"/>
            </a:solidFill>
          </a:ln>
        </p:spPr>
        <p:txBody>
          <a:bodyPr wrap="square" lIns="179285" tIns="143428" rIns="179285" bIns="143428" rtlCol="0">
            <a:spAutoFit/>
          </a:bodyPr>
          <a:lstStyle/>
          <a:p>
            <a:pPr algn="ctr" defTabSz="914367">
              <a:lnSpc>
                <a:spcPct val="90000"/>
              </a:lnSpc>
              <a:spcAft>
                <a:spcPts val="588"/>
              </a:spcAft>
            </a:pPr>
            <a:r>
              <a:rPr lang="en-US" sz="2000" dirty="0">
                <a:solidFill>
                  <a:srgbClr val="E6E6E6"/>
                </a:solidFill>
                <a:latin typeface="Segoe UI"/>
              </a:rPr>
              <a:t>Unique tenants</a:t>
            </a:r>
          </a:p>
          <a:p>
            <a:pPr algn="ctr" defTabSz="914367">
              <a:lnSpc>
                <a:spcPct val="90000"/>
              </a:lnSpc>
              <a:spcAft>
                <a:spcPts val="588"/>
              </a:spcAft>
            </a:pPr>
            <a:r>
              <a:rPr lang="en-US" sz="2400" b="1" dirty="0">
                <a:solidFill>
                  <a:srgbClr val="E6E6E6"/>
                </a:solidFill>
                <a:latin typeface="Segoe UI"/>
              </a:rPr>
              <a:t>13,316</a:t>
            </a:r>
          </a:p>
        </p:txBody>
      </p:sp>
      <p:sp>
        <p:nvSpPr>
          <p:cNvPr id="25" name="TextBox 24"/>
          <p:cNvSpPr txBox="1"/>
          <p:nvPr/>
        </p:nvSpPr>
        <p:spPr>
          <a:xfrm>
            <a:off x="5646656" y="1487294"/>
            <a:ext cx="3167705" cy="969459"/>
          </a:xfrm>
          <a:prstGeom prst="rect">
            <a:avLst/>
          </a:prstGeom>
          <a:solidFill>
            <a:srgbClr val="0070C0"/>
          </a:solidFill>
          <a:ln>
            <a:solidFill>
              <a:schemeClr val="bg1"/>
            </a:solidFill>
          </a:ln>
        </p:spPr>
        <p:txBody>
          <a:bodyPr wrap="square" lIns="179285" tIns="143428" rIns="179285" bIns="143428" rtlCol="0">
            <a:spAutoFit/>
          </a:bodyPr>
          <a:lstStyle/>
          <a:p>
            <a:pPr algn="ctr" defTabSz="914367">
              <a:lnSpc>
                <a:spcPct val="90000"/>
              </a:lnSpc>
              <a:spcAft>
                <a:spcPts val="588"/>
              </a:spcAft>
            </a:pPr>
            <a:r>
              <a:rPr lang="en-US" sz="2000" dirty="0">
                <a:solidFill>
                  <a:srgbClr val="E6E6E6"/>
                </a:solidFill>
                <a:latin typeface="Segoe UI"/>
              </a:rPr>
              <a:t>Unique visitors in GitHub</a:t>
            </a:r>
          </a:p>
          <a:p>
            <a:pPr algn="ctr" defTabSz="914367">
              <a:lnSpc>
                <a:spcPct val="90000"/>
              </a:lnSpc>
              <a:spcAft>
                <a:spcPts val="588"/>
              </a:spcAft>
            </a:pPr>
            <a:r>
              <a:rPr lang="en-US" sz="2400" b="1" dirty="0">
                <a:solidFill>
                  <a:srgbClr val="E6E6E6"/>
                </a:solidFill>
                <a:latin typeface="Segoe UI"/>
              </a:rPr>
              <a:t>42,946</a:t>
            </a:r>
            <a:r>
              <a:rPr lang="en-US" sz="2400" baseline="30000" dirty="0">
                <a:solidFill>
                  <a:srgbClr val="E6E6E6"/>
                </a:solidFill>
                <a:latin typeface="Segoe UI"/>
              </a:rPr>
              <a:t>*</a:t>
            </a:r>
            <a:endParaRPr lang="en-US" sz="1200" baseline="30000" dirty="0">
              <a:solidFill>
                <a:srgbClr val="E6E6E6"/>
              </a:solidFill>
              <a:latin typeface="Segoe UI"/>
            </a:endParaRPr>
          </a:p>
        </p:txBody>
      </p:sp>
      <p:sp>
        <p:nvSpPr>
          <p:cNvPr id="26" name="TextBox 25"/>
          <p:cNvSpPr txBox="1"/>
          <p:nvPr/>
        </p:nvSpPr>
        <p:spPr>
          <a:xfrm>
            <a:off x="9056161" y="1474443"/>
            <a:ext cx="2946835" cy="975999"/>
          </a:xfrm>
          <a:prstGeom prst="rect">
            <a:avLst/>
          </a:prstGeom>
          <a:solidFill>
            <a:srgbClr val="0070C0"/>
          </a:solidFill>
          <a:ln>
            <a:solidFill>
              <a:schemeClr val="bg1"/>
            </a:solidFill>
          </a:ln>
        </p:spPr>
        <p:txBody>
          <a:bodyPr wrap="square" lIns="179285" tIns="143428" rIns="179285" bIns="143428" rtlCol="0">
            <a:spAutoFit/>
          </a:bodyPr>
          <a:lstStyle/>
          <a:p>
            <a:pPr algn="ctr" defTabSz="914367">
              <a:lnSpc>
                <a:spcPct val="90000"/>
              </a:lnSpc>
              <a:spcAft>
                <a:spcPts val="588"/>
              </a:spcAft>
            </a:pPr>
            <a:r>
              <a:rPr lang="en-US" sz="2000" dirty="0">
                <a:solidFill>
                  <a:srgbClr val="E6E6E6"/>
                </a:solidFill>
                <a:latin typeface="Segoe UI"/>
              </a:rPr>
              <a:t>Views in GitHub</a:t>
            </a:r>
          </a:p>
          <a:p>
            <a:pPr algn="ctr" defTabSz="914367">
              <a:lnSpc>
                <a:spcPct val="90000"/>
              </a:lnSpc>
              <a:spcAft>
                <a:spcPts val="588"/>
              </a:spcAft>
            </a:pPr>
            <a:r>
              <a:rPr lang="en-US" sz="2400" b="1" dirty="0">
                <a:solidFill>
                  <a:srgbClr val="E6E6E6"/>
                </a:solidFill>
                <a:latin typeface="Segoe UI"/>
              </a:rPr>
              <a:t>202,488</a:t>
            </a:r>
            <a:r>
              <a:rPr lang="en-US" sz="2400" baseline="30000" dirty="0">
                <a:solidFill>
                  <a:srgbClr val="E6E6E6"/>
                </a:solidFill>
                <a:latin typeface="Segoe UI"/>
              </a:rPr>
              <a:t>*</a:t>
            </a:r>
            <a:endParaRPr lang="en-US" sz="1400" baseline="30000" dirty="0">
              <a:solidFill>
                <a:srgbClr val="E6E6E6"/>
              </a:solidFill>
              <a:latin typeface="Segoe UI"/>
            </a:endParaRPr>
          </a:p>
        </p:txBody>
      </p:sp>
      <p:pic>
        <p:nvPicPr>
          <p:cNvPr id="30" name="Picture 29">
            <a:extLst>
              <a:ext uri="{FF2B5EF4-FFF2-40B4-BE49-F238E27FC236}">
                <a16:creationId xmlns:a16="http://schemas.microsoft.com/office/drawing/2014/main" id="{E2718F2F-2BEB-4DB9-9680-C29BE0385E9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89009" y="5817625"/>
            <a:ext cx="1347364" cy="679007"/>
          </a:xfrm>
          <a:prstGeom prst="rect">
            <a:avLst/>
          </a:prstGeom>
          <a:ln>
            <a:solidFill>
              <a:schemeClr val="bg1"/>
            </a:solidFill>
          </a:ln>
        </p:spPr>
      </p:pic>
      <p:sp>
        <p:nvSpPr>
          <p:cNvPr id="27" name="TextBox 26">
            <a:extLst>
              <a:ext uri="{FF2B5EF4-FFF2-40B4-BE49-F238E27FC236}">
                <a16:creationId xmlns:a16="http://schemas.microsoft.com/office/drawing/2014/main" id="{4C8B9AE7-B5C9-4C30-B8AE-39E011029351}"/>
              </a:ext>
            </a:extLst>
          </p:cNvPr>
          <p:cNvSpPr txBox="1"/>
          <p:nvPr/>
        </p:nvSpPr>
        <p:spPr>
          <a:xfrm>
            <a:off x="5851441" y="359011"/>
            <a:ext cx="2962920" cy="975999"/>
          </a:xfrm>
          <a:prstGeom prst="rect">
            <a:avLst/>
          </a:prstGeom>
          <a:solidFill>
            <a:srgbClr val="0070C0"/>
          </a:solidFill>
          <a:ln>
            <a:solidFill>
              <a:schemeClr val="bg1"/>
            </a:solidFill>
          </a:ln>
        </p:spPr>
        <p:txBody>
          <a:bodyPr wrap="square" lIns="179285" tIns="143428" rIns="179285" bIns="143428" rtlCol="0">
            <a:spAutoFit/>
          </a:bodyPr>
          <a:lstStyle/>
          <a:p>
            <a:pPr algn="ctr" defTabSz="914367">
              <a:lnSpc>
                <a:spcPct val="90000"/>
              </a:lnSpc>
              <a:spcAft>
                <a:spcPts val="588"/>
              </a:spcAft>
            </a:pPr>
            <a:r>
              <a:rPr lang="en-US" sz="2000" dirty="0">
                <a:solidFill>
                  <a:srgbClr val="E6E6E6"/>
                </a:solidFill>
                <a:latin typeface="Segoe UI"/>
              </a:rPr>
              <a:t>Watch time in YouTube</a:t>
            </a:r>
          </a:p>
          <a:p>
            <a:pPr algn="ctr" defTabSz="914367">
              <a:lnSpc>
                <a:spcPct val="90000"/>
              </a:lnSpc>
              <a:spcAft>
                <a:spcPts val="588"/>
              </a:spcAft>
            </a:pPr>
            <a:r>
              <a:rPr lang="en-US" sz="2400" b="1" dirty="0">
                <a:solidFill>
                  <a:srgbClr val="E6E6E6"/>
                </a:solidFill>
                <a:latin typeface="Segoe UI"/>
              </a:rPr>
              <a:t>185,811 minutes</a:t>
            </a:r>
          </a:p>
        </p:txBody>
      </p:sp>
      <p:pic>
        <p:nvPicPr>
          <p:cNvPr id="29" name="Picture 28">
            <a:extLst>
              <a:ext uri="{FF2B5EF4-FFF2-40B4-BE49-F238E27FC236}">
                <a16:creationId xmlns:a16="http://schemas.microsoft.com/office/drawing/2014/main" id="{A397916A-43D3-419B-9910-2B8492CA6AD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219376" y="2511787"/>
            <a:ext cx="2015940" cy="1254420"/>
          </a:xfrm>
          <a:prstGeom prst="rect">
            <a:avLst/>
          </a:prstGeom>
        </p:spPr>
      </p:pic>
      <p:sp>
        <p:nvSpPr>
          <p:cNvPr id="32" name="TextBox 31">
            <a:extLst>
              <a:ext uri="{FF2B5EF4-FFF2-40B4-BE49-F238E27FC236}">
                <a16:creationId xmlns:a16="http://schemas.microsoft.com/office/drawing/2014/main" id="{2ABC317B-4F88-40FF-BAA4-CD2B25688507}"/>
              </a:ext>
            </a:extLst>
          </p:cNvPr>
          <p:cNvSpPr txBox="1"/>
          <p:nvPr/>
        </p:nvSpPr>
        <p:spPr>
          <a:xfrm>
            <a:off x="5233488" y="2606499"/>
            <a:ext cx="3580873" cy="1252998"/>
          </a:xfrm>
          <a:prstGeom prst="rect">
            <a:avLst/>
          </a:prstGeom>
          <a:solidFill>
            <a:srgbClr val="0070C0"/>
          </a:solidFill>
          <a:ln>
            <a:solidFill>
              <a:schemeClr val="bg1"/>
            </a:solidFill>
          </a:ln>
        </p:spPr>
        <p:txBody>
          <a:bodyPr wrap="square" lIns="179285" tIns="143428" rIns="179285" bIns="143428" rtlCol="0">
            <a:spAutoFit/>
          </a:bodyPr>
          <a:lstStyle>
            <a:defPPr>
              <a:defRPr lang="en-US"/>
            </a:defPPr>
            <a:lvl1pPr algn="ctr">
              <a:lnSpc>
                <a:spcPct val="90000"/>
              </a:lnSpc>
              <a:spcAft>
                <a:spcPts val="600"/>
              </a:spcAft>
              <a:defRPr sz="2000">
                <a:solidFill>
                  <a:schemeClr val="bg1"/>
                </a:solidFill>
              </a:defRPr>
            </a:lvl1pPr>
          </a:lstStyle>
          <a:p>
            <a:pPr defTabSz="914367">
              <a:spcAft>
                <a:spcPts val="588"/>
              </a:spcAft>
            </a:pPr>
            <a:r>
              <a:rPr lang="en-US" dirty="0">
                <a:solidFill>
                  <a:srgbClr val="E6E6E6"/>
                </a:solidFill>
                <a:latin typeface="Segoe UI"/>
              </a:rPr>
              <a:t>Views in docs.microsoft.com </a:t>
            </a:r>
            <a:r>
              <a:rPr lang="en-US" sz="1800" dirty="0">
                <a:solidFill>
                  <a:srgbClr val="E6E6E6"/>
                </a:solidFill>
                <a:latin typeface="Segoe UI"/>
              </a:rPr>
              <a:t>(SharePoint Dev)</a:t>
            </a:r>
            <a:endParaRPr lang="en-US" dirty="0">
              <a:solidFill>
                <a:srgbClr val="E6E6E6"/>
              </a:solidFill>
              <a:latin typeface="Segoe UI"/>
            </a:endParaRPr>
          </a:p>
          <a:p>
            <a:pPr defTabSz="914367">
              <a:spcAft>
                <a:spcPts val="588"/>
              </a:spcAft>
            </a:pPr>
            <a:r>
              <a:rPr lang="en-US" sz="2400" b="1" dirty="0">
                <a:solidFill>
                  <a:srgbClr val="E6E6E6"/>
                </a:solidFill>
                <a:latin typeface="Segoe UI"/>
              </a:rPr>
              <a:t>860,293</a:t>
            </a:r>
          </a:p>
        </p:txBody>
      </p:sp>
      <p:pic>
        <p:nvPicPr>
          <p:cNvPr id="1026" name="Picture 2" descr="Image result for github logo"/>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930480" y="2606499"/>
            <a:ext cx="1409470" cy="117162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9329569" y="3863325"/>
            <a:ext cx="2673427" cy="1557697"/>
          </a:xfrm>
          <a:prstGeom prst="rect">
            <a:avLst/>
          </a:prstGeom>
          <a:solidFill>
            <a:srgbClr val="0070C0"/>
          </a:solidFill>
          <a:ln>
            <a:solidFill>
              <a:schemeClr val="bg1"/>
            </a:solidFill>
          </a:ln>
        </p:spPr>
        <p:txBody>
          <a:bodyPr wrap="square" lIns="179285" tIns="143428" rIns="179285" bIns="143428" rtlCol="0">
            <a:spAutoFit/>
          </a:bodyPr>
          <a:lstStyle/>
          <a:p>
            <a:pPr algn="ctr" defTabSz="914367">
              <a:lnSpc>
                <a:spcPct val="90000"/>
              </a:lnSpc>
              <a:spcAft>
                <a:spcPts val="588"/>
              </a:spcAft>
            </a:pPr>
            <a:r>
              <a:rPr lang="en-US" sz="2000" dirty="0">
                <a:solidFill>
                  <a:srgbClr val="E6E6E6"/>
                </a:solidFill>
                <a:latin typeface="Segoe UI"/>
              </a:rPr>
              <a:t>Most used capability</a:t>
            </a:r>
            <a:br>
              <a:rPr lang="en-US" sz="1568" dirty="0">
                <a:solidFill>
                  <a:srgbClr val="E6E6E6"/>
                </a:solidFill>
                <a:latin typeface="Segoe UI"/>
              </a:rPr>
            </a:br>
            <a:r>
              <a:rPr lang="en-US" sz="2400" b="1" dirty="0">
                <a:solidFill>
                  <a:srgbClr val="E6E6E6"/>
                </a:solidFill>
                <a:latin typeface="Segoe UI"/>
              </a:rPr>
              <a:t>Provisioning Engine</a:t>
            </a:r>
          </a:p>
          <a:p>
            <a:pPr algn="ctr" defTabSz="914367">
              <a:lnSpc>
                <a:spcPct val="90000"/>
              </a:lnSpc>
              <a:spcAft>
                <a:spcPts val="588"/>
              </a:spcAft>
            </a:pPr>
            <a:r>
              <a:rPr lang="en-US" dirty="0">
                <a:solidFill>
                  <a:srgbClr val="E6E6E6"/>
                </a:solidFill>
                <a:latin typeface="Segoe UI"/>
              </a:rPr>
              <a:t>(2956 tenants)</a:t>
            </a:r>
            <a:endParaRPr lang="fi-FI" sz="1200" dirty="0">
              <a:solidFill>
                <a:srgbClr val="E6E6E6"/>
              </a:solidFill>
              <a:latin typeface="Segoe UI"/>
            </a:endParaRPr>
          </a:p>
        </p:txBody>
      </p:sp>
      <p:sp>
        <p:nvSpPr>
          <p:cNvPr id="8" name="TextBox 7"/>
          <p:cNvSpPr txBox="1"/>
          <p:nvPr/>
        </p:nvSpPr>
        <p:spPr>
          <a:xfrm>
            <a:off x="7509031" y="5123492"/>
            <a:ext cx="2211601" cy="975999"/>
          </a:xfrm>
          <a:prstGeom prst="rect">
            <a:avLst/>
          </a:prstGeom>
          <a:solidFill>
            <a:srgbClr val="0070C0"/>
          </a:solidFill>
          <a:ln>
            <a:solidFill>
              <a:schemeClr val="bg1"/>
            </a:solidFill>
          </a:ln>
        </p:spPr>
        <p:txBody>
          <a:bodyPr wrap="square" lIns="179285" tIns="143428" rIns="179285" bIns="143428" rtlCol="0">
            <a:spAutoFit/>
          </a:bodyPr>
          <a:lstStyle/>
          <a:p>
            <a:pPr algn="ctr" defTabSz="914367">
              <a:lnSpc>
                <a:spcPct val="90000"/>
              </a:lnSpc>
              <a:spcAft>
                <a:spcPts val="588"/>
              </a:spcAft>
            </a:pPr>
            <a:r>
              <a:rPr lang="en-US" sz="2000" dirty="0">
                <a:solidFill>
                  <a:srgbClr val="E6E6E6"/>
                </a:solidFill>
                <a:latin typeface="Segoe UI"/>
              </a:rPr>
              <a:t>Http Requests</a:t>
            </a:r>
          </a:p>
          <a:p>
            <a:pPr algn="ctr" defTabSz="914367">
              <a:lnSpc>
                <a:spcPct val="90000"/>
              </a:lnSpc>
              <a:spcAft>
                <a:spcPts val="588"/>
              </a:spcAft>
            </a:pPr>
            <a:r>
              <a:rPr lang="en-US" sz="2400" b="1" dirty="0">
                <a:solidFill>
                  <a:srgbClr val="E6E6E6"/>
                </a:solidFill>
                <a:latin typeface="Segoe UI"/>
              </a:rPr>
              <a:t>10.4 Billion</a:t>
            </a:r>
            <a:endParaRPr lang="fi-FI" sz="2400" b="1" dirty="0">
              <a:solidFill>
                <a:srgbClr val="E6E6E6"/>
              </a:solidFill>
              <a:latin typeface="Segoe UI"/>
            </a:endParaRPr>
          </a:p>
        </p:txBody>
      </p:sp>
      <p:sp>
        <p:nvSpPr>
          <p:cNvPr id="10" name="TextBox 9">
            <a:extLst>
              <a:ext uri="{FF2B5EF4-FFF2-40B4-BE49-F238E27FC236}">
                <a16:creationId xmlns:a16="http://schemas.microsoft.com/office/drawing/2014/main" id="{BC9882B0-87C9-48E0-A844-B17DA348804F}"/>
              </a:ext>
            </a:extLst>
          </p:cNvPr>
          <p:cNvSpPr txBox="1"/>
          <p:nvPr/>
        </p:nvSpPr>
        <p:spPr>
          <a:xfrm>
            <a:off x="428598" y="2728402"/>
            <a:ext cx="4688771" cy="186820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a:solidFill>
                  <a:schemeClr val="bg2"/>
                </a:solidFill>
                <a:latin typeface="+mj-lt"/>
              </a:rPr>
              <a:t>High Level Statistics</a:t>
            </a:r>
          </a:p>
          <a:p>
            <a:pPr algn="ctr">
              <a:lnSpc>
                <a:spcPct val="90000"/>
              </a:lnSpc>
              <a:spcAft>
                <a:spcPts val="600"/>
              </a:spcAft>
            </a:pPr>
            <a:r>
              <a:rPr lang="en-US" sz="7200" dirty="0">
                <a:solidFill>
                  <a:schemeClr val="bg2"/>
                </a:solidFill>
                <a:latin typeface="+mj-lt"/>
              </a:rPr>
              <a:t>June 2018</a:t>
            </a:r>
          </a:p>
        </p:txBody>
      </p:sp>
      <p:sp>
        <p:nvSpPr>
          <p:cNvPr id="11" name="TextBox 10">
            <a:extLst>
              <a:ext uri="{FF2B5EF4-FFF2-40B4-BE49-F238E27FC236}">
                <a16:creationId xmlns:a16="http://schemas.microsoft.com/office/drawing/2014/main" id="{C2BB8EEF-DB01-4E8F-B60F-E6B44B708661}"/>
              </a:ext>
            </a:extLst>
          </p:cNvPr>
          <p:cNvSpPr txBox="1"/>
          <p:nvPr/>
        </p:nvSpPr>
        <p:spPr>
          <a:xfrm>
            <a:off x="8699553" y="6479721"/>
            <a:ext cx="3492447" cy="489365"/>
          </a:xfrm>
          <a:prstGeom prst="rect">
            <a:avLst/>
          </a:prstGeom>
          <a:noFill/>
        </p:spPr>
        <p:txBody>
          <a:bodyPr wrap="square" lIns="182880" tIns="146304" rIns="182880" bIns="146304" rtlCol="0">
            <a:spAutoFit/>
          </a:bodyPr>
          <a:lstStyle/>
          <a:p>
            <a:pPr algn="r">
              <a:lnSpc>
                <a:spcPct val="90000"/>
              </a:lnSpc>
              <a:spcAft>
                <a:spcPts val="600"/>
              </a:spcAft>
            </a:pPr>
            <a:r>
              <a:rPr lang="en-US" sz="1400" i="1" dirty="0">
                <a:solidFill>
                  <a:schemeClr val="accent2">
                    <a:lumMod val="75000"/>
                    <a:lumOff val="25000"/>
                  </a:schemeClr>
                </a:solidFill>
              </a:rPr>
              <a:t>*avg over 2 weeks</a:t>
            </a:r>
          </a:p>
        </p:txBody>
      </p:sp>
    </p:spTree>
    <p:extLst>
      <p:ext uri="{BB962C8B-B14F-4D97-AF65-F5344CB8AC3E}">
        <p14:creationId xmlns:p14="http://schemas.microsoft.com/office/powerpoint/2010/main" val="120365319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nodeType="with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fade">
                                      <p:cBhvr>
                                        <p:cTn id="24" dur="500"/>
                                        <p:tgtEl>
                                          <p:spTgt spid="102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8" grpId="0" animBg="1"/>
      <p:bldP spid="2" grpId="0" animBg="1"/>
      <p:bldP spid="25" grpId="0" animBg="1"/>
      <p:bldP spid="26" grpId="0" animBg="1"/>
      <p:bldP spid="27" grpId="0" animBg="1"/>
      <p:bldP spid="32" grpId="0" animBg="1"/>
      <p:bldP spid="9"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indoor&#10;&#10;Description generated with very high confidence">
            <a:extLst>
              <a:ext uri="{FF2B5EF4-FFF2-40B4-BE49-F238E27FC236}">
                <a16:creationId xmlns:a16="http://schemas.microsoft.com/office/drawing/2014/main" id="{B5F3EBAF-1BF2-4913-AFA8-BDBC08324B07}"/>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47154039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11311"/>
        </a:solidFill>
        <a:effectLst/>
      </p:bgPr>
    </p:bg>
    <p:spTree>
      <p:nvGrpSpPr>
        <p:cNvPr id="1" name=""/>
        <p:cNvGrpSpPr/>
        <p:nvPr/>
      </p:nvGrpSpPr>
      <p:grpSpPr>
        <a:xfrm>
          <a:off x="0" y="0"/>
          <a:ext cx="0" cy="0"/>
          <a:chOff x="0" y="0"/>
          <a:chExt cx="0" cy="0"/>
        </a:xfrm>
      </p:grpSpPr>
      <p:pic>
        <p:nvPicPr>
          <p:cNvPr id="18" name="Picture 17" descr="A person wearing glasses and smiling at the camera&#10;&#10;Description generated with very high confidence">
            <a:extLst>
              <a:ext uri="{FF2B5EF4-FFF2-40B4-BE49-F238E27FC236}">
                <a16:creationId xmlns:a16="http://schemas.microsoft.com/office/drawing/2014/main" id="{54126558-717E-461D-A1D1-A042EF6D3E7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0313616" y="68294"/>
            <a:ext cx="1554480" cy="1554480"/>
          </a:xfrm>
          <a:prstGeom prst="ellipse">
            <a:avLst/>
          </a:prstGeom>
          <a:ln>
            <a:noFill/>
          </a:ln>
          <a:effectLst/>
        </p:spPr>
      </p:pic>
      <p:pic>
        <p:nvPicPr>
          <p:cNvPr id="1026" name="Picture 2" descr="Stefan Bauer">
            <a:extLst>
              <a:ext uri="{FF2B5EF4-FFF2-40B4-BE49-F238E27FC236}">
                <a16:creationId xmlns:a16="http://schemas.microsoft.com/office/drawing/2014/main" id="{6F174976-A635-4048-9EE0-74D2D182E0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8582" y="68294"/>
            <a:ext cx="1554480" cy="1554480"/>
          </a:xfrm>
          <a:prstGeom prst="ellipse">
            <a:avLst/>
          </a:prstGeom>
          <a:ln>
            <a:noFill/>
          </a:ln>
          <a:effectLst/>
          <a:extLst>
            <a:ext uri="{909E8E84-426E-40DD-AFC4-6F175D3DCCD1}">
              <a14:hiddenFill xmlns:a14="http://schemas.microsoft.com/office/drawing/2010/main">
                <a:solidFill>
                  <a:srgbClr val="FFFFFF"/>
                </a:solidFill>
              </a14:hiddenFill>
            </a:ext>
          </a:extLst>
        </p:spPr>
      </p:pic>
      <p:pic>
        <p:nvPicPr>
          <p:cNvPr id="1032" name="Picture 8" descr="Radi Atanassov">
            <a:extLst>
              <a:ext uri="{FF2B5EF4-FFF2-40B4-BE49-F238E27FC236}">
                <a16:creationId xmlns:a16="http://schemas.microsoft.com/office/drawing/2014/main" id="{16E73A99-F96B-4425-8B3E-CF34563FC71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2810902" y="68294"/>
            <a:ext cx="1554480" cy="1554480"/>
          </a:xfrm>
          <a:prstGeom prst="ellipse">
            <a:avLst/>
          </a:prstGeom>
          <a:ln>
            <a:noFill/>
          </a:ln>
          <a:effectLst/>
          <a:extLst>
            <a:ext uri="{909E8E84-426E-40DD-AFC4-6F175D3DCCD1}">
              <a14:hiddenFill xmlns:a14="http://schemas.microsoft.com/office/drawing/2010/main">
                <a:solidFill>
                  <a:srgbClr val="FFFFFF"/>
                </a:solidFill>
              </a14:hiddenFill>
            </a:ext>
          </a:extLst>
        </p:spPr>
      </p:pic>
      <p:pic>
        <p:nvPicPr>
          <p:cNvPr id="1034" name="Picture 10" descr="Paolo Pialorsi">
            <a:extLst>
              <a:ext uri="{FF2B5EF4-FFF2-40B4-BE49-F238E27FC236}">
                <a16:creationId xmlns:a16="http://schemas.microsoft.com/office/drawing/2014/main" id="{35D4C86B-4154-46B2-A588-3CDC44BBBD9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323763" y="4658683"/>
            <a:ext cx="1554480" cy="1554480"/>
          </a:xfrm>
          <a:prstGeom prst="ellipse">
            <a:avLst/>
          </a:prstGeom>
          <a:ln>
            <a:noFill/>
          </a:ln>
          <a:effectLst/>
          <a:extLst>
            <a:ext uri="{909E8E84-426E-40DD-AFC4-6F175D3DCCD1}">
              <a14:hiddenFill xmlns:a14="http://schemas.microsoft.com/office/drawing/2010/main">
                <a:solidFill>
                  <a:srgbClr val="FFFFFF"/>
                </a:solidFill>
              </a14:hiddenFill>
            </a:ext>
          </a:extLst>
        </p:spPr>
      </p:pic>
      <p:pic>
        <p:nvPicPr>
          <p:cNvPr id="1040" name="Picture 16" descr="Elio Struyf">
            <a:extLst>
              <a:ext uri="{FF2B5EF4-FFF2-40B4-BE49-F238E27FC236}">
                <a16:creationId xmlns:a16="http://schemas.microsoft.com/office/drawing/2014/main" id="{C89EECF2-511A-48AE-ACCE-A217E69AD1A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5318714" y="4658683"/>
            <a:ext cx="1554217" cy="1554480"/>
          </a:xfrm>
          <a:prstGeom prst="ellipse">
            <a:avLst/>
          </a:prstGeom>
          <a:ln>
            <a:noFill/>
          </a:ln>
          <a:effectLst/>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30C72E6C-E39E-44BA-B6F4-988456027707}"/>
              </a:ext>
            </a:extLst>
          </p:cNvPr>
          <p:cNvPicPr>
            <a:picLocks noChangeAspect="1"/>
          </p:cNvPicPr>
          <p:nvPr/>
        </p:nvPicPr>
        <p:blipFill rotWithShape="1">
          <a:blip r:embed="rId7"/>
          <a:srcRect l="-1" t="-1" r="1770" b="1770"/>
          <a:stretch/>
        </p:blipFill>
        <p:spPr>
          <a:xfrm>
            <a:off x="2810902" y="4658683"/>
            <a:ext cx="1554480" cy="1554480"/>
          </a:xfrm>
          <a:prstGeom prst="ellipse">
            <a:avLst/>
          </a:prstGeom>
          <a:ln>
            <a:noFill/>
          </a:ln>
          <a:effectLst/>
        </p:spPr>
      </p:pic>
      <p:sp>
        <p:nvSpPr>
          <p:cNvPr id="28" name="Oval 27">
            <a:extLst>
              <a:ext uri="{FF2B5EF4-FFF2-40B4-BE49-F238E27FC236}">
                <a16:creationId xmlns:a16="http://schemas.microsoft.com/office/drawing/2014/main" id="{1F8C9FC4-0B84-49E0-B6DC-46EE322FD9DA}"/>
              </a:ext>
            </a:extLst>
          </p:cNvPr>
          <p:cNvSpPr/>
          <p:nvPr/>
        </p:nvSpPr>
        <p:spPr>
          <a:xfrm>
            <a:off x="10313615" y="4658683"/>
            <a:ext cx="1554479" cy="15544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54A58E85-FFE2-4714-BC66-F0EEDD9A1592}"/>
              </a:ext>
            </a:extLst>
          </p:cNvPr>
          <p:cNvPicPr>
            <a:picLocks noChangeAspect="1"/>
          </p:cNvPicPr>
          <p:nvPr/>
        </p:nvPicPr>
        <p:blipFill rotWithShape="1">
          <a:blip r:embed="rId8">
            <a:extLst>
              <a:ext uri="{28A0092B-C50C-407E-A947-70E740481C1C}">
                <a14:useLocalDpi xmlns:a14="http://schemas.microsoft.com/office/drawing/2010/main" val="0"/>
              </a:ext>
            </a:extLst>
          </a:blip>
          <a:srcRect t="-3592"/>
          <a:stretch/>
        </p:blipFill>
        <p:spPr>
          <a:xfrm>
            <a:off x="10313614" y="4658684"/>
            <a:ext cx="1554098" cy="1554479"/>
          </a:xfrm>
          <a:prstGeom prst="ellipse">
            <a:avLst/>
          </a:prstGeom>
          <a:ln>
            <a:noFill/>
          </a:ln>
          <a:effectLst/>
        </p:spPr>
      </p:pic>
      <p:pic>
        <p:nvPicPr>
          <p:cNvPr id="1028" name="Picture 4" descr="Andrew Connell">
            <a:extLst>
              <a:ext uri="{FF2B5EF4-FFF2-40B4-BE49-F238E27FC236}">
                <a16:creationId xmlns:a16="http://schemas.microsoft.com/office/drawing/2014/main" id="{886313CD-B208-45B5-96C5-0EBA62580D0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34"/>
          <a:stretch/>
        </p:blipFill>
        <p:spPr bwMode="auto">
          <a:xfrm>
            <a:off x="7822911" y="68294"/>
            <a:ext cx="1554480" cy="1554480"/>
          </a:xfrm>
          <a:prstGeom prst="ellipse">
            <a:avLst/>
          </a:prstGeom>
          <a:ln>
            <a:noFill/>
          </a:ln>
          <a:effectLst/>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9613C769-8DC5-4546-A2F3-18216CFC8974}"/>
              </a:ext>
            </a:extLst>
          </p:cNvPr>
          <p:cNvSpPr txBox="1"/>
          <p:nvPr/>
        </p:nvSpPr>
        <p:spPr>
          <a:xfrm>
            <a:off x="5035372" y="1580704"/>
            <a:ext cx="2120900" cy="469359"/>
          </a:xfrm>
          <a:prstGeom prst="rect">
            <a:avLst/>
          </a:prstGeom>
          <a:noFill/>
        </p:spPr>
        <p:txBody>
          <a:bodyPr wrap="square" rtlCol="0">
            <a:spAutoFit/>
          </a:bodyPr>
          <a:lstStyle/>
          <a:p>
            <a:pPr algn="ctr"/>
            <a:r>
              <a:rPr lang="en-US" sz="1400" b="1" dirty="0">
                <a:solidFill>
                  <a:schemeClr val="bg1"/>
                </a:solidFill>
                <a:latin typeface="Segoe UI" panose="020B0502040204020203" pitchFamily="34" charset="0"/>
                <a:cs typeface="Segoe UI" panose="020B0502040204020203" pitchFamily="34" charset="0"/>
              </a:rPr>
              <a:t>Stefan Bauer</a:t>
            </a:r>
          </a:p>
          <a:p>
            <a:pPr algn="ctr"/>
            <a:r>
              <a:rPr lang="en-US" sz="1050" dirty="0">
                <a:solidFill>
                  <a:schemeClr val="bg1"/>
                </a:solidFill>
                <a:latin typeface="Segoe UI" panose="020B0502040204020203" pitchFamily="34" charset="0"/>
                <a:cs typeface="Segoe UI" panose="020B0502040204020203" pitchFamily="34" charset="0"/>
              </a:rPr>
              <a:t>@</a:t>
            </a:r>
            <a:r>
              <a:rPr lang="en-US" sz="1050" dirty="0" err="1">
                <a:solidFill>
                  <a:schemeClr val="bg1"/>
                </a:solidFill>
                <a:latin typeface="Segoe UI" panose="020B0502040204020203" pitchFamily="34" charset="0"/>
                <a:cs typeface="Segoe UI" panose="020B0502040204020203" pitchFamily="34" charset="0"/>
              </a:rPr>
              <a:t>StfBauer</a:t>
            </a:r>
            <a:endParaRPr lang="en-US" sz="1050" dirty="0">
              <a:solidFill>
                <a:schemeClr val="bg1"/>
              </a:solidFill>
              <a:latin typeface="Segoe UI" panose="020B0502040204020203" pitchFamily="34" charset="0"/>
              <a:cs typeface="Segoe UI" panose="020B0502040204020203" pitchFamily="34" charset="0"/>
            </a:endParaRPr>
          </a:p>
        </p:txBody>
      </p:sp>
      <p:grpSp>
        <p:nvGrpSpPr>
          <p:cNvPr id="50" name="Group 49">
            <a:extLst>
              <a:ext uri="{FF2B5EF4-FFF2-40B4-BE49-F238E27FC236}">
                <a16:creationId xmlns:a16="http://schemas.microsoft.com/office/drawing/2014/main" id="{CBB90DAE-3CB4-4A5B-8ACA-E1D345D6AC9F}"/>
              </a:ext>
            </a:extLst>
          </p:cNvPr>
          <p:cNvGrpSpPr/>
          <p:nvPr/>
        </p:nvGrpSpPr>
        <p:grpSpPr>
          <a:xfrm>
            <a:off x="5683887" y="1980813"/>
            <a:ext cx="823870" cy="246221"/>
            <a:chOff x="5703136" y="1980813"/>
            <a:chExt cx="823870" cy="246221"/>
          </a:xfrm>
        </p:grpSpPr>
        <p:pic>
          <p:nvPicPr>
            <p:cNvPr id="1052" name="Picture 28" descr="Flag of Austria">
              <a:extLst>
                <a:ext uri="{FF2B5EF4-FFF2-40B4-BE49-F238E27FC236}">
                  <a16:creationId xmlns:a16="http://schemas.microsoft.com/office/drawing/2014/main" id="{A156B06E-9AEC-4F44-8AE4-6889B412EA6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96286" y="2041047"/>
              <a:ext cx="182880" cy="122025"/>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a:extLst>
                <a:ext uri="{FF2B5EF4-FFF2-40B4-BE49-F238E27FC236}">
                  <a16:creationId xmlns:a16="http://schemas.microsoft.com/office/drawing/2014/main" id="{457D94C2-03AD-4CF2-BA04-26B095427028}"/>
                </a:ext>
              </a:extLst>
            </p:cNvPr>
            <p:cNvSpPr txBox="1"/>
            <p:nvPr/>
          </p:nvSpPr>
          <p:spPr>
            <a:xfrm>
              <a:off x="5952303" y="1980813"/>
              <a:ext cx="574703" cy="246221"/>
            </a:xfrm>
            <a:prstGeom prst="rect">
              <a:avLst/>
            </a:prstGeom>
            <a:noFill/>
          </p:spPr>
          <p:txBody>
            <a:bodyPr wrap="square" rtlCol="0">
              <a:spAutoFit/>
            </a:bodyPr>
            <a:lstStyle/>
            <a:p>
              <a:r>
                <a:rPr lang="en-US" sz="1000" dirty="0">
                  <a:solidFill>
                    <a:schemeClr val="bg1"/>
                  </a:solidFill>
                  <a:latin typeface="Segoe UI" panose="020B0502040204020203" pitchFamily="34" charset="0"/>
                  <a:cs typeface="Segoe UI" panose="020B0502040204020203" pitchFamily="34" charset="0"/>
                </a:rPr>
                <a:t>Austria</a:t>
              </a:r>
              <a:endParaRPr lang="en-US" sz="800" dirty="0">
                <a:solidFill>
                  <a:schemeClr val="bg1"/>
                </a:solidFill>
                <a:latin typeface="Segoe UI" panose="020B0502040204020203" pitchFamily="34" charset="0"/>
                <a:cs typeface="Segoe UI" panose="020B0502040204020203" pitchFamily="34" charset="0"/>
              </a:endParaRPr>
            </a:p>
          </p:txBody>
        </p:sp>
        <p:sp>
          <p:nvSpPr>
            <p:cNvPr id="62" name="Rectangle 61">
              <a:extLst>
                <a:ext uri="{FF2B5EF4-FFF2-40B4-BE49-F238E27FC236}">
                  <a16:creationId xmlns:a16="http://schemas.microsoft.com/office/drawing/2014/main" id="{F18C2C96-1A6C-4FD0-957E-106F4E300F24}"/>
                </a:ext>
              </a:extLst>
            </p:cNvPr>
            <p:cNvSpPr/>
            <p:nvPr/>
          </p:nvSpPr>
          <p:spPr>
            <a:xfrm>
              <a:off x="5703136" y="2087178"/>
              <a:ext cx="91440"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13" descr="A person wearing a striped shirt and smiling at the camera&#10;&#10;Description generated with very high confidence">
            <a:extLst>
              <a:ext uri="{FF2B5EF4-FFF2-40B4-BE49-F238E27FC236}">
                <a16:creationId xmlns:a16="http://schemas.microsoft.com/office/drawing/2014/main" id="{00CE2CBE-7D1D-412F-9533-26E0F3488C31}"/>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10313807" y="2346581"/>
            <a:ext cx="1554098" cy="1554480"/>
          </a:xfrm>
          <a:prstGeom prst="ellipse">
            <a:avLst/>
          </a:prstGeom>
          <a:ln>
            <a:noFill/>
          </a:ln>
          <a:effectLst/>
        </p:spPr>
      </p:pic>
      <p:pic>
        <p:nvPicPr>
          <p:cNvPr id="20" name="Picture 19" descr="A person smiling for the camera&#10;&#10;Description generated with very high confidence">
            <a:extLst>
              <a:ext uri="{FF2B5EF4-FFF2-40B4-BE49-F238E27FC236}">
                <a16:creationId xmlns:a16="http://schemas.microsoft.com/office/drawing/2014/main" id="{252FD7E3-DBD8-477C-B13B-AB22C2C92B4D}"/>
              </a:ext>
            </a:extLst>
          </p:cNvPr>
          <p:cNvPicPr>
            <a:picLocks noChangeAspect="1"/>
          </p:cNvPicPr>
          <p:nvPr/>
        </p:nvPicPr>
        <p:blipFill rotWithShape="1">
          <a:blip r:embed="rId12">
            <a:extLst>
              <a:ext uri="{28A0092B-C50C-407E-A947-70E740481C1C}">
                <a14:useLocalDpi xmlns:a14="http://schemas.microsoft.com/office/drawing/2010/main" val="0"/>
              </a:ext>
            </a:extLst>
          </a:blip>
          <a:srcRect t="-571"/>
          <a:stretch/>
        </p:blipFill>
        <p:spPr>
          <a:xfrm>
            <a:off x="5317816" y="2346581"/>
            <a:ext cx="1556012" cy="1554480"/>
          </a:xfrm>
          <a:prstGeom prst="ellipse">
            <a:avLst/>
          </a:prstGeom>
          <a:ln>
            <a:noFill/>
          </a:ln>
          <a:effectLst/>
        </p:spPr>
      </p:pic>
      <p:pic>
        <p:nvPicPr>
          <p:cNvPr id="1036" name="Picture 12" descr="Bert Jansen">
            <a:extLst>
              <a:ext uri="{FF2B5EF4-FFF2-40B4-BE49-F238E27FC236}">
                <a16:creationId xmlns:a16="http://schemas.microsoft.com/office/drawing/2014/main" id="{E2F6B614-6E82-4E1C-B340-208034A4352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3763" y="2346581"/>
            <a:ext cx="1554480" cy="1554480"/>
          </a:xfrm>
          <a:prstGeom prst="ellipse">
            <a:avLst/>
          </a:prstGeom>
          <a:ln>
            <a:noFill/>
          </a:ln>
          <a:effectLst/>
          <a:extLst>
            <a:ext uri="{909E8E84-426E-40DD-AFC4-6F175D3DCCD1}">
              <a14:hiddenFill xmlns:a14="http://schemas.microsoft.com/office/drawing/2010/main">
                <a:solidFill>
                  <a:srgbClr val="FFFFFF"/>
                </a:solidFill>
              </a14:hiddenFill>
            </a:ext>
          </a:extLst>
        </p:spPr>
      </p:pic>
      <p:pic>
        <p:nvPicPr>
          <p:cNvPr id="1038" name="Picture 14" descr="Vesa Juvonen">
            <a:extLst>
              <a:ext uri="{FF2B5EF4-FFF2-40B4-BE49-F238E27FC236}">
                <a16:creationId xmlns:a16="http://schemas.microsoft.com/office/drawing/2014/main" id="{7C55CE9B-26D8-4C15-A4AA-D3EDCC5DA6C1}"/>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a:stretch/>
        </p:blipFill>
        <p:spPr bwMode="auto">
          <a:xfrm>
            <a:off x="2810902" y="2346581"/>
            <a:ext cx="1554480" cy="1554480"/>
          </a:xfrm>
          <a:prstGeom prst="ellipse">
            <a:avLst/>
          </a:prstGeom>
          <a:ln>
            <a:noFill/>
          </a:ln>
          <a:effectLst/>
          <a:extLst>
            <a:ext uri="{909E8E84-426E-40DD-AFC4-6F175D3DCCD1}">
              <a14:hiddenFill xmlns:a14="http://schemas.microsoft.com/office/drawing/2010/main">
                <a:solidFill>
                  <a:srgbClr val="FFFFFF"/>
                </a:solidFill>
              </a14:hiddenFill>
            </a:ext>
          </a:extLst>
        </p:spPr>
      </p:pic>
      <p:pic>
        <p:nvPicPr>
          <p:cNvPr id="1030" name="Picture 6" descr="Andrew Koltyakov">
            <a:extLst>
              <a:ext uri="{FF2B5EF4-FFF2-40B4-BE49-F238E27FC236}">
                <a16:creationId xmlns:a16="http://schemas.microsoft.com/office/drawing/2014/main" id="{90BBE97C-1875-472D-B0E5-CC6C7F1A704F}"/>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a:stretch/>
        </p:blipFill>
        <p:spPr bwMode="auto">
          <a:xfrm>
            <a:off x="7822911" y="2346581"/>
            <a:ext cx="1554480" cy="1554480"/>
          </a:xfrm>
          <a:prstGeom prst="ellipse">
            <a:avLst/>
          </a:prstGeom>
          <a:ln>
            <a:noFill/>
          </a:ln>
          <a:effectLst/>
          <a:extLst>
            <a:ext uri="{909E8E84-426E-40DD-AFC4-6F175D3DCCD1}">
              <a14:hiddenFill xmlns:a14="http://schemas.microsoft.com/office/drawing/2010/main">
                <a:solidFill>
                  <a:srgbClr val="FFFFFF"/>
                </a:solidFill>
              </a14:hiddenFill>
            </a:ext>
          </a:extLst>
        </p:spPr>
      </p:pic>
      <p:sp>
        <p:nvSpPr>
          <p:cNvPr id="66" name="TextBox 65">
            <a:extLst>
              <a:ext uri="{FF2B5EF4-FFF2-40B4-BE49-F238E27FC236}">
                <a16:creationId xmlns:a16="http://schemas.microsoft.com/office/drawing/2014/main" id="{41FC0016-A707-4307-84D2-2A9D51818503}"/>
              </a:ext>
            </a:extLst>
          </p:cNvPr>
          <p:cNvSpPr txBox="1"/>
          <p:nvPr/>
        </p:nvSpPr>
        <p:spPr>
          <a:xfrm>
            <a:off x="5035372" y="3882142"/>
            <a:ext cx="2120900" cy="469359"/>
          </a:xfrm>
          <a:prstGeom prst="rect">
            <a:avLst/>
          </a:prstGeom>
          <a:noFill/>
        </p:spPr>
        <p:txBody>
          <a:bodyPr wrap="square" rtlCol="0">
            <a:spAutoFit/>
          </a:bodyPr>
          <a:lstStyle/>
          <a:p>
            <a:pPr algn="ctr"/>
            <a:r>
              <a:rPr lang="en-US" sz="1400" b="1" dirty="0">
                <a:solidFill>
                  <a:schemeClr val="bg1"/>
                </a:solidFill>
                <a:latin typeface="Segoe UI" panose="020B0502040204020203" pitchFamily="34" charset="0"/>
                <a:cs typeface="Segoe UI" panose="020B0502040204020203" pitchFamily="34" charset="0"/>
              </a:rPr>
              <a:t>Chris Kent</a:t>
            </a:r>
          </a:p>
          <a:p>
            <a:pPr algn="ctr"/>
            <a:r>
              <a:rPr lang="en-US" sz="1050" dirty="0">
                <a:solidFill>
                  <a:schemeClr val="bg1"/>
                </a:solidFill>
                <a:latin typeface="Segoe UI" panose="020B0502040204020203" pitchFamily="34" charset="0"/>
                <a:cs typeface="Segoe UI" panose="020B0502040204020203" pitchFamily="34" charset="0"/>
              </a:rPr>
              <a:t>@</a:t>
            </a:r>
            <a:r>
              <a:rPr lang="en-US" sz="1050" dirty="0" err="1">
                <a:solidFill>
                  <a:schemeClr val="bg1"/>
                </a:solidFill>
                <a:latin typeface="Segoe UI" panose="020B0502040204020203" pitchFamily="34" charset="0"/>
                <a:cs typeface="Segoe UI" panose="020B0502040204020203" pitchFamily="34" charset="0"/>
              </a:rPr>
              <a:t>theChrisKent</a:t>
            </a:r>
            <a:endParaRPr lang="en-US" sz="1050" dirty="0">
              <a:solidFill>
                <a:schemeClr val="bg1"/>
              </a:solidFill>
              <a:latin typeface="Segoe UI" panose="020B0502040204020203" pitchFamily="34" charset="0"/>
              <a:cs typeface="Segoe UI" panose="020B0502040204020203" pitchFamily="34" charset="0"/>
            </a:endParaRPr>
          </a:p>
        </p:txBody>
      </p:sp>
      <p:pic>
        <p:nvPicPr>
          <p:cNvPr id="1044" name="Picture 20" descr="https://avatars1.githubusercontent.com/u/51104?s=400&amp;v=4">
            <a:extLst>
              <a:ext uri="{FF2B5EF4-FFF2-40B4-BE49-F238E27FC236}">
                <a16:creationId xmlns:a16="http://schemas.microsoft.com/office/drawing/2014/main" id="{80274049-51AC-4862-8FBE-99C75E83D0A3}"/>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a:stretch/>
        </p:blipFill>
        <p:spPr bwMode="auto">
          <a:xfrm>
            <a:off x="7823078" y="4658683"/>
            <a:ext cx="1554147" cy="1554480"/>
          </a:xfrm>
          <a:prstGeom prst="ellipse">
            <a:avLst/>
          </a:prstGeom>
          <a:ln>
            <a:noFill/>
          </a:ln>
          <a:effectLst/>
          <a:extLst>
            <a:ext uri="{909E8E84-426E-40DD-AFC4-6F175D3DCCD1}">
              <a14:hiddenFill xmlns:a14="http://schemas.microsoft.com/office/drawing/2010/main">
                <a:solidFill>
                  <a:srgbClr val="FFFFFF"/>
                </a:solidFill>
              </a14:hiddenFill>
            </a:ext>
          </a:extLst>
        </p:spPr>
      </p:pic>
      <p:sp>
        <p:nvSpPr>
          <p:cNvPr id="72" name="TextBox 71">
            <a:extLst>
              <a:ext uri="{FF2B5EF4-FFF2-40B4-BE49-F238E27FC236}">
                <a16:creationId xmlns:a16="http://schemas.microsoft.com/office/drawing/2014/main" id="{0518707C-0E7C-46BC-9F64-9D879EAAD571}"/>
              </a:ext>
            </a:extLst>
          </p:cNvPr>
          <p:cNvSpPr txBox="1"/>
          <p:nvPr/>
        </p:nvSpPr>
        <p:spPr>
          <a:xfrm>
            <a:off x="5035372" y="6195197"/>
            <a:ext cx="2120900" cy="469359"/>
          </a:xfrm>
          <a:prstGeom prst="rect">
            <a:avLst/>
          </a:prstGeom>
          <a:noFill/>
        </p:spPr>
        <p:txBody>
          <a:bodyPr wrap="square" rtlCol="0">
            <a:spAutoFit/>
          </a:bodyPr>
          <a:lstStyle/>
          <a:p>
            <a:pPr algn="ctr"/>
            <a:r>
              <a:rPr lang="en-US" sz="1400" b="1" dirty="0">
                <a:solidFill>
                  <a:schemeClr val="bg1"/>
                </a:solidFill>
                <a:latin typeface="Segoe UI" panose="020B0502040204020203" pitchFamily="34" charset="0"/>
                <a:cs typeface="Segoe UI" panose="020B0502040204020203" pitchFamily="34" charset="0"/>
              </a:rPr>
              <a:t>Elio </a:t>
            </a:r>
            <a:r>
              <a:rPr lang="en-US" sz="1400" b="1" dirty="0" err="1">
                <a:solidFill>
                  <a:schemeClr val="bg1"/>
                </a:solidFill>
                <a:latin typeface="Segoe UI" panose="020B0502040204020203" pitchFamily="34" charset="0"/>
                <a:cs typeface="Segoe UI" panose="020B0502040204020203" pitchFamily="34" charset="0"/>
              </a:rPr>
              <a:t>Struyf</a:t>
            </a:r>
            <a:endParaRPr lang="en-US" sz="1400" b="1" dirty="0">
              <a:solidFill>
                <a:schemeClr val="bg1"/>
              </a:solidFill>
              <a:latin typeface="Segoe UI" panose="020B0502040204020203" pitchFamily="34" charset="0"/>
              <a:cs typeface="Segoe UI" panose="020B0502040204020203" pitchFamily="34" charset="0"/>
            </a:endParaRPr>
          </a:p>
          <a:p>
            <a:pPr algn="ctr"/>
            <a:r>
              <a:rPr lang="en-US" sz="1050" dirty="0">
                <a:solidFill>
                  <a:schemeClr val="bg1"/>
                </a:solidFill>
                <a:latin typeface="Segoe UI" panose="020B0502040204020203" pitchFamily="34" charset="0"/>
                <a:cs typeface="Segoe UI" panose="020B0502040204020203" pitchFamily="34" charset="0"/>
              </a:rPr>
              <a:t>@</a:t>
            </a:r>
            <a:r>
              <a:rPr lang="en-US" sz="1050" dirty="0" err="1">
                <a:solidFill>
                  <a:schemeClr val="bg1"/>
                </a:solidFill>
                <a:latin typeface="Segoe UI" panose="020B0502040204020203" pitchFamily="34" charset="0"/>
                <a:cs typeface="Segoe UI" panose="020B0502040204020203" pitchFamily="34" charset="0"/>
              </a:rPr>
              <a:t>eliostruyf</a:t>
            </a:r>
            <a:endParaRPr lang="en-US" sz="1050" dirty="0">
              <a:solidFill>
                <a:schemeClr val="bg1"/>
              </a:solidFill>
              <a:latin typeface="Segoe UI" panose="020B0502040204020203" pitchFamily="34" charset="0"/>
              <a:cs typeface="Segoe UI" panose="020B0502040204020203" pitchFamily="34" charset="0"/>
            </a:endParaRPr>
          </a:p>
        </p:txBody>
      </p:sp>
      <p:sp>
        <p:nvSpPr>
          <p:cNvPr id="84" name="TextBox 83">
            <a:extLst>
              <a:ext uri="{FF2B5EF4-FFF2-40B4-BE49-F238E27FC236}">
                <a16:creationId xmlns:a16="http://schemas.microsoft.com/office/drawing/2014/main" id="{DC25AEFB-0F27-48DE-B89B-B02E8E1A9ADB}"/>
              </a:ext>
            </a:extLst>
          </p:cNvPr>
          <p:cNvSpPr txBox="1"/>
          <p:nvPr/>
        </p:nvSpPr>
        <p:spPr>
          <a:xfrm>
            <a:off x="2527692" y="1580704"/>
            <a:ext cx="2120900" cy="469359"/>
          </a:xfrm>
          <a:prstGeom prst="rect">
            <a:avLst/>
          </a:prstGeom>
          <a:noFill/>
        </p:spPr>
        <p:txBody>
          <a:bodyPr wrap="square" rtlCol="0">
            <a:spAutoFit/>
          </a:bodyPr>
          <a:lstStyle/>
          <a:p>
            <a:pPr algn="ctr"/>
            <a:r>
              <a:rPr lang="en-US" sz="1400" b="1" dirty="0" err="1">
                <a:solidFill>
                  <a:schemeClr val="bg1"/>
                </a:solidFill>
                <a:latin typeface="Segoe UI" panose="020B0502040204020203" pitchFamily="34" charset="0"/>
                <a:cs typeface="Segoe UI" panose="020B0502040204020203" pitchFamily="34" charset="0"/>
              </a:rPr>
              <a:t>Radi</a:t>
            </a:r>
            <a:r>
              <a:rPr lang="en-US" sz="1400" b="1" dirty="0">
                <a:solidFill>
                  <a:schemeClr val="bg1"/>
                </a:solidFill>
                <a:latin typeface="Segoe UI" panose="020B0502040204020203" pitchFamily="34" charset="0"/>
                <a:cs typeface="Segoe UI" panose="020B0502040204020203" pitchFamily="34" charset="0"/>
              </a:rPr>
              <a:t> </a:t>
            </a:r>
            <a:r>
              <a:rPr lang="en-US" sz="1400" b="1" dirty="0" err="1">
                <a:solidFill>
                  <a:schemeClr val="bg1"/>
                </a:solidFill>
                <a:latin typeface="Segoe UI" panose="020B0502040204020203" pitchFamily="34" charset="0"/>
                <a:cs typeface="Segoe UI" panose="020B0502040204020203" pitchFamily="34" charset="0"/>
              </a:rPr>
              <a:t>Atanassov</a:t>
            </a:r>
            <a:endParaRPr lang="en-US" sz="1400" b="1" dirty="0">
              <a:solidFill>
                <a:schemeClr val="bg1"/>
              </a:solidFill>
              <a:latin typeface="Segoe UI" panose="020B0502040204020203" pitchFamily="34" charset="0"/>
              <a:cs typeface="Segoe UI" panose="020B0502040204020203" pitchFamily="34" charset="0"/>
            </a:endParaRPr>
          </a:p>
          <a:p>
            <a:pPr algn="ctr"/>
            <a:r>
              <a:rPr lang="en-US" sz="1050" dirty="0">
                <a:solidFill>
                  <a:schemeClr val="bg1"/>
                </a:solidFill>
                <a:latin typeface="Segoe UI" panose="020B0502040204020203" pitchFamily="34" charset="0"/>
                <a:cs typeface="Segoe UI" panose="020B0502040204020203" pitchFamily="34" charset="0"/>
              </a:rPr>
              <a:t>@</a:t>
            </a:r>
            <a:r>
              <a:rPr lang="en-US" sz="1050" dirty="0" err="1">
                <a:solidFill>
                  <a:schemeClr val="bg1"/>
                </a:solidFill>
                <a:latin typeface="Segoe UI" panose="020B0502040204020203" pitchFamily="34" charset="0"/>
                <a:cs typeface="Segoe UI" panose="020B0502040204020203" pitchFamily="34" charset="0"/>
              </a:rPr>
              <a:t>RadiAtanassov</a:t>
            </a:r>
            <a:endParaRPr lang="en-US" sz="1050" dirty="0">
              <a:solidFill>
                <a:schemeClr val="bg1"/>
              </a:solidFill>
              <a:latin typeface="Segoe UI" panose="020B0502040204020203" pitchFamily="34" charset="0"/>
              <a:cs typeface="Segoe UI" panose="020B0502040204020203" pitchFamily="34" charset="0"/>
            </a:endParaRPr>
          </a:p>
        </p:txBody>
      </p:sp>
      <p:grpSp>
        <p:nvGrpSpPr>
          <p:cNvPr id="49" name="Group 48">
            <a:extLst>
              <a:ext uri="{FF2B5EF4-FFF2-40B4-BE49-F238E27FC236}">
                <a16:creationId xmlns:a16="http://schemas.microsoft.com/office/drawing/2014/main" id="{BB335856-EBF9-4DBD-B63E-9381FE5F3973}"/>
              </a:ext>
            </a:extLst>
          </p:cNvPr>
          <p:cNvGrpSpPr/>
          <p:nvPr/>
        </p:nvGrpSpPr>
        <p:grpSpPr>
          <a:xfrm>
            <a:off x="3092560" y="1980813"/>
            <a:ext cx="991165" cy="246221"/>
            <a:chOff x="3131480" y="1980813"/>
            <a:chExt cx="991165" cy="246221"/>
          </a:xfrm>
        </p:grpSpPr>
        <p:pic>
          <p:nvPicPr>
            <p:cNvPr id="1050" name="Picture 26" descr="Flag of Australia">
              <a:extLst>
                <a:ext uri="{FF2B5EF4-FFF2-40B4-BE49-F238E27FC236}">
                  <a16:creationId xmlns:a16="http://schemas.microsoft.com/office/drawing/2014/main" id="{36AE0EB7-B4C0-49E6-B6AF-75B71D9B8D3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22920" y="2041108"/>
              <a:ext cx="251259" cy="125630"/>
            </a:xfrm>
            <a:prstGeom prst="rect">
              <a:avLst/>
            </a:prstGeom>
            <a:noFill/>
            <a:extLst>
              <a:ext uri="{909E8E84-426E-40DD-AFC4-6F175D3DCCD1}">
                <a14:hiddenFill xmlns:a14="http://schemas.microsoft.com/office/drawing/2010/main">
                  <a:solidFill>
                    <a:srgbClr val="FFFFFF"/>
                  </a:solidFill>
                </a14:hiddenFill>
              </a:ext>
            </a:extLst>
          </p:spPr>
        </p:pic>
        <p:sp>
          <p:nvSpPr>
            <p:cNvPr id="87" name="TextBox 86">
              <a:extLst>
                <a:ext uri="{FF2B5EF4-FFF2-40B4-BE49-F238E27FC236}">
                  <a16:creationId xmlns:a16="http://schemas.microsoft.com/office/drawing/2014/main" id="{F176560A-F59B-4188-A6CD-08F8C3EED5F1}"/>
                </a:ext>
              </a:extLst>
            </p:cNvPr>
            <p:cNvSpPr txBox="1"/>
            <p:nvPr/>
          </p:nvSpPr>
          <p:spPr>
            <a:xfrm>
              <a:off x="3444623" y="1980813"/>
              <a:ext cx="678022" cy="246221"/>
            </a:xfrm>
            <a:prstGeom prst="rect">
              <a:avLst/>
            </a:prstGeom>
            <a:noFill/>
          </p:spPr>
          <p:txBody>
            <a:bodyPr wrap="square" rtlCol="0">
              <a:spAutoFit/>
            </a:bodyPr>
            <a:lstStyle/>
            <a:p>
              <a:r>
                <a:rPr lang="en-US" sz="1000" dirty="0">
                  <a:solidFill>
                    <a:schemeClr val="bg1"/>
                  </a:solidFill>
                  <a:latin typeface="Segoe UI" panose="020B0502040204020203" pitchFamily="34" charset="0"/>
                  <a:cs typeface="Segoe UI" panose="020B0502040204020203" pitchFamily="34" charset="0"/>
                </a:rPr>
                <a:t>Australia</a:t>
              </a:r>
              <a:endParaRPr lang="en-US" sz="800" dirty="0">
                <a:solidFill>
                  <a:schemeClr val="bg1"/>
                </a:solidFill>
                <a:latin typeface="Segoe UI" panose="020B0502040204020203" pitchFamily="34" charset="0"/>
                <a:cs typeface="Segoe UI" panose="020B0502040204020203" pitchFamily="34" charset="0"/>
              </a:endParaRPr>
            </a:p>
          </p:txBody>
        </p:sp>
        <p:sp>
          <p:nvSpPr>
            <p:cNvPr id="88" name="Rectangle 87">
              <a:extLst>
                <a:ext uri="{FF2B5EF4-FFF2-40B4-BE49-F238E27FC236}">
                  <a16:creationId xmlns:a16="http://schemas.microsoft.com/office/drawing/2014/main" id="{AAC7B4CD-BFA6-4130-8E73-BB5E959B724E}"/>
                </a:ext>
              </a:extLst>
            </p:cNvPr>
            <p:cNvSpPr/>
            <p:nvPr/>
          </p:nvSpPr>
          <p:spPr>
            <a:xfrm>
              <a:off x="3131480" y="2085210"/>
              <a:ext cx="91440"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0" name="TextBox 89">
            <a:extLst>
              <a:ext uri="{FF2B5EF4-FFF2-40B4-BE49-F238E27FC236}">
                <a16:creationId xmlns:a16="http://schemas.microsoft.com/office/drawing/2014/main" id="{336FC164-A23C-4CEC-8F28-3A7A29663586}"/>
              </a:ext>
            </a:extLst>
          </p:cNvPr>
          <p:cNvSpPr txBox="1"/>
          <p:nvPr/>
        </p:nvSpPr>
        <p:spPr>
          <a:xfrm>
            <a:off x="7539701" y="1580704"/>
            <a:ext cx="2120900" cy="469359"/>
          </a:xfrm>
          <a:prstGeom prst="rect">
            <a:avLst/>
          </a:prstGeom>
          <a:noFill/>
        </p:spPr>
        <p:txBody>
          <a:bodyPr wrap="square" rtlCol="0">
            <a:spAutoFit/>
          </a:bodyPr>
          <a:lstStyle/>
          <a:p>
            <a:pPr algn="ctr"/>
            <a:r>
              <a:rPr lang="en-US" sz="1400" b="1" dirty="0">
                <a:solidFill>
                  <a:schemeClr val="bg1"/>
                </a:solidFill>
                <a:latin typeface="Segoe UI" panose="020B0502040204020203" pitchFamily="34" charset="0"/>
                <a:cs typeface="Segoe UI" panose="020B0502040204020203" pitchFamily="34" charset="0"/>
              </a:rPr>
              <a:t>Andrew Connell</a:t>
            </a:r>
          </a:p>
          <a:p>
            <a:pPr algn="ctr"/>
            <a:r>
              <a:rPr lang="en-US" sz="1050" dirty="0">
                <a:solidFill>
                  <a:schemeClr val="bg1"/>
                </a:solidFill>
                <a:latin typeface="Segoe UI" panose="020B0502040204020203" pitchFamily="34" charset="0"/>
                <a:cs typeface="Segoe UI" panose="020B0502040204020203" pitchFamily="34" charset="0"/>
              </a:rPr>
              <a:t>@</a:t>
            </a:r>
            <a:r>
              <a:rPr lang="en-US" sz="1050" dirty="0" err="1">
                <a:solidFill>
                  <a:schemeClr val="bg1"/>
                </a:solidFill>
                <a:latin typeface="Segoe UI" panose="020B0502040204020203" pitchFamily="34" charset="0"/>
                <a:cs typeface="Segoe UI" panose="020B0502040204020203" pitchFamily="34" charset="0"/>
              </a:rPr>
              <a:t>andrewconnell</a:t>
            </a:r>
            <a:endParaRPr lang="en-US" sz="1050" dirty="0">
              <a:solidFill>
                <a:schemeClr val="bg1"/>
              </a:solidFill>
              <a:latin typeface="Segoe UI" panose="020B0502040204020203" pitchFamily="34" charset="0"/>
              <a:cs typeface="Segoe UI" panose="020B0502040204020203" pitchFamily="34" charset="0"/>
            </a:endParaRPr>
          </a:p>
        </p:txBody>
      </p:sp>
      <p:grpSp>
        <p:nvGrpSpPr>
          <p:cNvPr id="51" name="Group 50">
            <a:extLst>
              <a:ext uri="{FF2B5EF4-FFF2-40B4-BE49-F238E27FC236}">
                <a16:creationId xmlns:a16="http://schemas.microsoft.com/office/drawing/2014/main" id="{019A1286-92D9-45AC-9FD8-374AEE54D475}"/>
              </a:ext>
            </a:extLst>
          </p:cNvPr>
          <p:cNvGrpSpPr/>
          <p:nvPr/>
        </p:nvGrpSpPr>
        <p:grpSpPr>
          <a:xfrm>
            <a:off x="8230174" y="1980813"/>
            <a:ext cx="739955" cy="246221"/>
            <a:chOff x="8149350" y="1980813"/>
            <a:chExt cx="739955" cy="246221"/>
          </a:xfrm>
        </p:grpSpPr>
        <p:pic>
          <p:nvPicPr>
            <p:cNvPr id="1054" name="Picture 30" descr="Flag of United States">
              <a:extLst>
                <a:ext uri="{FF2B5EF4-FFF2-40B4-BE49-F238E27FC236}">
                  <a16:creationId xmlns:a16="http://schemas.microsoft.com/office/drawing/2014/main" id="{D9ADE8F2-0AAB-4A4D-A412-B2831058E5E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240790" y="2039659"/>
              <a:ext cx="244415" cy="128529"/>
            </a:xfrm>
            <a:prstGeom prst="rect">
              <a:avLst/>
            </a:prstGeom>
            <a:noFill/>
            <a:extLst>
              <a:ext uri="{909E8E84-426E-40DD-AFC4-6F175D3DCCD1}">
                <a14:hiddenFill xmlns:a14="http://schemas.microsoft.com/office/drawing/2010/main">
                  <a:solidFill>
                    <a:srgbClr val="FFFFFF"/>
                  </a:solidFill>
                </a14:hiddenFill>
              </a:ext>
            </a:extLst>
          </p:spPr>
        </p:pic>
        <p:sp>
          <p:nvSpPr>
            <p:cNvPr id="93" name="TextBox 92">
              <a:extLst>
                <a:ext uri="{FF2B5EF4-FFF2-40B4-BE49-F238E27FC236}">
                  <a16:creationId xmlns:a16="http://schemas.microsoft.com/office/drawing/2014/main" id="{5B47EAB9-A7ED-4D44-9C93-A1AF99C9F54A}"/>
                </a:ext>
              </a:extLst>
            </p:cNvPr>
            <p:cNvSpPr txBox="1"/>
            <p:nvPr/>
          </p:nvSpPr>
          <p:spPr>
            <a:xfrm>
              <a:off x="8456632" y="1980813"/>
              <a:ext cx="432673" cy="246221"/>
            </a:xfrm>
            <a:prstGeom prst="rect">
              <a:avLst/>
            </a:prstGeom>
            <a:noFill/>
          </p:spPr>
          <p:txBody>
            <a:bodyPr wrap="square" rtlCol="0">
              <a:spAutoFit/>
            </a:bodyPr>
            <a:lstStyle/>
            <a:p>
              <a:r>
                <a:rPr lang="en-US" sz="1000" dirty="0">
                  <a:solidFill>
                    <a:schemeClr val="bg1"/>
                  </a:solidFill>
                  <a:latin typeface="Segoe UI" panose="020B0502040204020203" pitchFamily="34" charset="0"/>
                  <a:cs typeface="Segoe UI" panose="020B0502040204020203" pitchFamily="34" charset="0"/>
                </a:rPr>
                <a:t>USA</a:t>
              </a:r>
              <a:endParaRPr lang="en-US" sz="800" dirty="0">
                <a:solidFill>
                  <a:schemeClr val="bg1"/>
                </a:solidFill>
                <a:latin typeface="Segoe UI" panose="020B0502040204020203" pitchFamily="34" charset="0"/>
                <a:cs typeface="Segoe UI" panose="020B0502040204020203" pitchFamily="34" charset="0"/>
              </a:endParaRPr>
            </a:p>
          </p:txBody>
        </p:sp>
        <p:sp>
          <p:nvSpPr>
            <p:cNvPr id="94" name="Rectangle 93">
              <a:extLst>
                <a:ext uri="{FF2B5EF4-FFF2-40B4-BE49-F238E27FC236}">
                  <a16:creationId xmlns:a16="http://schemas.microsoft.com/office/drawing/2014/main" id="{4D7B7F36-4591-43C8-BFD3-DDEABBABBB66}"/>
                </a:ext>
              </a:extLst>
            </p:cNvPr>
            <p:cNvSpPr/>
            <p:nvPr/>
          </p:nvSpPr>
          <p:spPr>
            <a:xfrm>
              <a:off x="8149350" y="2085210"/>
              <a:ext cx="91440"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TextBox 95">
            <a:extLst>
              <a:ext uri="{FF2B5EF4-FFF2-40B4-BE49-F238E27FC236}">
                <a16:creationId xmlns:a16="http://schemas.microsoft.com/office/drawing/2014/main" id="{A0AFC605-9E37-4D77-8AD0-8C79568A6566}"/>
              </a:ext>
            </a:extLst>
          </p:cNvPr>
          <p:cNvSpPr txBox="1"/>
          <p:nvPr/>
        </p:nvSpPr>
        <p:spPr>
          <a:xfrm>
            <a:off x="10030406" y="1580704"/>
            <a:ext cx="2120900" cy="469359"/>
          </a:xfrm>
          <a:prstGeom prst="rect">
            <a:avLst/>
          </a:prstGeom>
          <a:noFill/>
        </p:spPr>
        <p:txBody>
          <a:bodyPr wrap="square" rtlCol="0">
            <a:spAutoFit/>
          </a:bodyPr>
          <a:lstStyle/>
          <a:p>
            <a:pPr algn="ctr"/>
            <a:r>
              <a:rPr lang="en-US" sz="1400" b="1" dirty="0">
                <a:solidFill>
                  <a:schemeClr val="bg1"/>
                </a:solidFill>
                <a:latin typeface="Segoe UI" panose="020B0502040204020203" pitchFamily="34" charset="0"/>
                <a:cs typeface="Segoe UI" panose="020B0502040204020203" pitchFamily="34" charset="0"/>
              </a:rPr>
              <a:t>Erwin van </a:t>
            </a:r>
            <a:r>
              <a:rPr lang="en-US" sz="1400" b="1" dirty="0" err="1">
                <a:solidFill>
                  <a:schemeClr val="bg1"/>
                </a:solidFill>
                <a:latin typeface="Segoe UI" panose="020B0502040204020203" pitchFamily="34" charset="0"/>
                <a:cs typeface="Segoe UI" panose="020B0502040204020203" pitchFamily="34" charset="0"/>
              </a:rPr>
              <a:t>Hunen</a:t>
            </a:r>
            <a:endParaRPr lang="en-US" sz="1400" b="1" dirty="0">
              <a:solidFill>
                <a:schemeClr val="bg1"/>
              </a:solidFill>
              <a:latin typeface="Segoe UI" panose="020B0502040204020203" pitchFamily="34" charset="0"/>
              <a:cs typeface="Segoe UI" panose="020B0502040204020203" pitchFamily="34" charset="0"/>
            </a:endParaRPr>
          </a:p>
          <a:p>
            <a:pPr algn="ctr"/>
            <a:r>
              <a:rPr lang="en-US" sz="1050" dirty="0">
                <a:solidFill>
                  <a:schemeClr val="bg1"/>
                </a:solidFill>
                <a:latin typeface="Segoe UI" panose="020B0502040204020203" pitchFamily="34" charset="0"/>
                <a:cs typeface="Segoe UI" panose="020B0502040204020203" pitchFamily="34" charset="0"/>
              </a:rPr>
              <a:t>@</a:t>
            </a:r>
            <a:r>
              <a:rPr lang="en-US" sz="1050" dirty="0" err="1">
                <a:solidFill>
                  <a:schemeClr val="bg1"/>
                </a:solidFill>
                <a:latin typeface="Segoe UI" panose="020B0502040204020203" pitchFamily="34" charset="0"/>
                <a:cs typeface="Segoe UI" panose="020B0502040204020203" pitchFamily="34" charset="0"/>
              </a:rPr>
              <a:t>erwinvanhunen</a:t>
            </a:r>
            <a:endParaRPr lang="en-US" sz="1050" dirty="0">
              <a:solidFill>
                <a:schemeClr val="bg1"/>
              </a:solidFill>
              <a:latin typeface="Segoe UI" panose="020B0502040204020203" pitchFamily="34" charset="0"/>
              <a:cs typeface="Segoe UI" panose="020B0502040204020203" pitchFamily="34" charset="0"/>
            </a:endParaRPr>
          </a:p>
        </p:txBody>
      </p:sp>
      <p:grpSp>
        <p:nvGrpSpPr>
          <p:cNvPr id="52" name="Group 51">
            <a:extLst>
              <a:ext uri="{FF2B5EF4-FFF2-40B4-BE49-F238E27FC236}">
                <a16:creationId xmlns:a16="http://schemas.microsoft.com/office/drawing/2014/main" id="{696C4C7D-00FF-45DD-86EC-1EA7FB7A5974}"/>
              </a:ext>
            </a:extLst>
          </p:cNvPr>
          <p:cNvGrpSpPr/>
          <p:nvPr/>
        </p:nvGrpSpPr>
        <p:grpSpPr>
          <a:xfrm>
            <a:off x="10645170" y="1980813"/>
            <a:ext cx="891372" cy="246221"/>
            <a:chOff x="10681503" y="1980813"/>
            <a:chExt cx="891372" cy="246221"/>
          </a:xfrm>
        </p:grpSpPr>
        <p:pic>
          <p:nvPicPr>
            <p:cNvPr id="1056" name="Picture 32" descr="Flag of Sweden">
              <a:extLst>
                <a:ext uri="{FF2B5EF4-FFF2-40B4-BE49-F238E27FC236}">
                  <a16:creationId xmlns:a16="http://schemas.microsoft.com/office/drawing/2014/main" id="{EBCBA092-8CC0-400D-931F-5ABB3321650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772594" y="2039915"/>
              <a:ext cx="204542" cy="128016"/>
            </a:xfrm>
            <a:prstGeom prst="rect">
              <a:avLst/>
            </a:prstGeom>
            <a:noFill/>
            <a:extLst>
              <a:ext uri="{909E8E84-426E-40DD-AFC4-6F175D3DCCD1}">
                <a14:hiddenFill xmlns:a14="http://schemas.microsoft.com/office/drawing/2010/main">
                  <a:solidFill>
                    <a:srgbClr val="FFFFFF"/>
                  </a:solidFill>
                </a14:hiddenFill>
              </a:ext>
            </a:extLst>
          </p:spPr>
        </p:pic>
        <p:sp>
          <p:nvSpPr>
            <p:cNvPr id="99" name="TextBox 98">
              <a:extLst>
                <a:ext uri="{FF2B5EF4-FFF2-40B4-BE49-F238E27FC236}">
                  <a16:creationId xmlns:a16="http://schemas.microsoft.com/office/drawing/2014/main" id="{86301E6F-B22F-4E77-A45A-DEA8EEA8EC21}"/>
                </a:ext>
              </a:extLst>
            </p:cNvPr>
            <p:cNvSpPr txBox="1"/>
            <p:nvPr/>
          </p:nvSpPr>
          <p:spPr>
            <a:xfrm>
              <a:off x="10947337" y="1980813"/>
              <a:ext cx="625538" cy="246221"/>
            </a:xfrm>
            <a:prstGeom prst="rect">
              <a:avLst/>
            </a:prstGeom>
            <a:noFill/>
          </p:spPr>
          <p:txBody>
            <a:bodyPr wrap="square" rtlCol="0">
              <a:spAutoFit/>
            </a:bodyPr>
            <a:lstStyle/>
            <a:p>
              <a:r>
                <a:rPr lang="en-US" sz="1000" dirty="0">
                  <a:solidFill>
                    <a:schemeClr val="bg1"/>
                  </a:solidFill>
                  <a:latin typeface="Segoe UI" panose="020B0502040204020203" pitchFamily="34" charset="0"/>
                  <a:cs typeface="Segoe UI" panose="020B0502040204020203" pitchFamily="34" charset="0"/>
                </a:rPr>
                <a:t>Sweden</a:t>
              </a:r>
              <a:endParaRPr lang="en-US" sz="800" dirty="0">
                <a:solidFill>
                  <a:schemeClr val="bg1"/>
                </a:solidFill>
                <a:latin typeface="Segoe UI" panose="020B0502040204020203" pitchFamily="34" charset="0"/>
                <a:cs typeface="Segoe UI" panose="020B0502040204020203" pitchFamily="34" charset="0"/>
              </a:endParaRPr>
            </a:p>
          </p:txBody>
        </p:sp>
        <p:sp>
          <p:nvSpPr>
            <p:cNvPr id="100" name="Rectangle 99">
              <a:extLst>
                <a:ext uri="{FF2B5EF4-FFF2-40B4-BE49-F238E27FC236}">
                  <a16:creationId xmlns:a16="http://schemas.microsoft.com/office/drawing/2014/main" id="{1DD0CC7E-3EBD-4471-9883-0842B8A5EB28}"/>
                </a:ext>
              </a:extLst>
            </p:cNvPr>
            <p:cNvSpPr/>
            <p:nvPr/>
          </p:nvSpPr>
          <p:spPr>
            <a:xfrm>
              <a:off x="10681503" y="2087178"/>
              <a:ext cx="91440"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2" name="TextBox 101">
            <a:extLst>
              <a:ext uri="{FF2B5EF4-FFF2-40B4-BE49-F238E27FC236}">
                <a16:creationId xmlns:a16="http://schemas.microsoft.com/office/drawing/2014/main" id="{2E56CB68-6F47-4CA9-8E9E-723C3FAA2CC5}"/>
              </a:ext>
            </a:extLst>
          </p:cNvPr>
          <p:cNvSpPr txBox="1"/>
          <p:nvPr/>
        </p:nvSpPr>
        <p:spPr>
          <a:xfrm>
            <a:off x="7539701" y="3882142"/>
            <a:ext cx="2120900" cy="469359"/>
          </a:xfrm>
          <a:prstGeom prst="rect">
            <a:avLst/>
          </a:prstGeom>
          <a:noFill/>
        </p:spPr>
        <p:txBody>
          <a:bodyPr wrap="square" rtlCol="0">
            <a:spAutoFit/>
          </a:bodyPr>
          <a:lstStyle/>
          <a:p>
            <a:pPr algn="ctr"/>
            <a:r>
              <a:rPr lang="en-US" sz="1400" b="1" dirty="0">
                <a:solidFill>
                  <a:schemeClr val="bg1"/>
                </a:solidFill>
                <a:latin typeface="Segoe UI" panose="020B0502040204020203" pitchFamily="34" charset="0"/>
                <a:cs typeface="Segoe UI" panose="020B0502040204020203" pitchFamily="34" charset="0"/>
              </a:rPr>
              <a:t>Andrew </a:t>
            </a:r>
            <a:r>
              <a:rPr lang="en-US" sz="1400" b="1" dirty="0" err="1">
                <a:solidFill>
                  <a:schemeClr val="bg1"/>
                </a:solidFill>
                <a:latin typeface="Segoe UI" panose="020B0502040204020203" pitchFamily="34" charset="0"/>
                <a:cs typeface="Segoe UI" panose="020B0502040204020203" pitchFamily="34" charset="0"/>
              </a:rPr>
              <a:t>Koltyakov</a:t>
            </a:r>
            <a:endParaRPr lang="en-US" sz="1400" b="1" dirty="0">
              <a:solidFill>
                <a:schemeClr val="bg1"/>
              </a:solidFill>
              <a:latin typeface="Segoe UI" panose="020B0502040204020203" pitchFamily="34" charset="0"/>
              <a:cs typeface="Segoe UI" panose="020B0502040204020203" pitchFamily="34" charset="0"/>
            </a:endParaRPr>
          </a:p>
          <a:p>
            <a:pPr algn="ctr"/>
            <a:r>
              <a:rPr lang="en-US" sz="1050" dirty="0">
                <a:solidFill>
                  <a:schemeClr val="bg1"/>
                </a:solidFill>
                <a:latin typeface="Segoe UI" panose="020B0502040204020203" pitchFamily="34" charset="0"/>
                <a:cs typeface="Segoe UI" panose="020B0502040204020203" pitchFamily="34" charset="0"/>
              </a:rPr>
              <a:t>@</a:t>
            </a:r>
            <a:r>
              <a:rPr lang="en-US" sz="1050" dirty="0" err="1">
                <a:solidFill>
                  <a:schemeClr val="bg1"/>
                </a:solidFill>
                <a:latin typeface="Segoe UI" panose="020B0502040204020203" pitchFamily="34" charset="0"/>
                <a:cs typeface="Segoe UI" panose="020B0502040204020203" pitchFamily="34" charset="0"/>
              </a:rPr>
              <a:t>AndrewKoltyakov</a:t>
            </a:r>
            <a:endParaRPr lang="en-US" sz="1050" dirty="0">
              <a:solidFill>
                <a:schemeClr val="bg1"/>
              </a:solidFill>
              <a:latin typeface="Segoe UI" panose="020B0502040204020203" pitchFamily="34" charset="0"/>
              <a:cs typeface="Segoe UI" panose="020B0502040204020203" pitchFamily="34" charset="0"/>
            </a:endParaRPr>
          </a:p>
        </p:txBody>
      </p:sp>
      <p:grpSp>
        <p:nvGrpSpPr>
          <p:cNvPr id="103" name="Group 102">
            <a:extLst>
              <a:ext uri="{FF2B5EF4-FFF2-40B4-BE49-F238E27FC236}">
                <a16:creationId xmlns:a16="http://schemas.microsoft.com/office/drawing/2014/main" id="{BDDFEE29-577D-4CB9-985B-EC3D8971E8CE}"/>
              </a:ext>
            </a:extLst>
          </p:cNvPr>
          <p:cNvGrpSpPr/>
          <p:nvPr/>
        </p:nvGrpSpPr>
        <p:grpSpPr>
          <a:xfrm>
            <a:off x="8207465" y="4282251"/>
            <a:ext cx="785372" cy="246221"/>
            <a:chOff x="5723065" y="1996913"/>
            <a:chExt cx="785372" cy="246221"/>
          </a:xfrm>
        </p:grpSpPr>
        <p:pic>
          <p:nvPicPr>
            <p:cNvPr id="104" name="Picture 24" descr="Flag of Russia">
              <a:extLst>
                <a:ext uri="{FF2B5EF4-FFF2-40B4-BE49-F238E27FC236}">
                  <a16:creationId xmlns:a16="http://schemas.microsoft.com/office/drawing/2014/main" id="{C3AA82D8-C2BA-4EFC-ADB5-5D192B485F9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814505" y="2057870"/>
              <a:ext cx="186300" cy="124307"/>
            </a:xfrm>
            <a:prstGeom prst="rect">
              <a:avLst/>
            </a:prstGeom>
            <a:noFill/>
            <a:extLst>
              <a:ext uri="{909E8E84-426E-40DD-AFC4-6F175D3DCCD1}">
                <a14:hiddenFill xmlns:a14="http://schemas.microsoft.com/office/drawing/2010/main">
                  <a:solidFill>
                    <a:srgbClr val="FFFFFF"/>
                  </a:solidFill>
                </a14:hiddenFill>
              </a:ext>
            </a:extLst>
          </p:spPr>
        </p:pic>
        <p:sp>
          <p:nvSpPr>
            <p:cNvPr id="105" name="TextBox 104">
              <a:extLst>
                <a:ext uri="{FF2B5EF4-FFF2-40B4-BE49-F238E27FC236}">
                  <a16:creationId xmlns:a16="http://schemas.microsoft.com/office/drawing/2014/main" id="{A42C60BD-73BA-43F8-85D3-69EFC722EFE2}"/>
                </a:ext>
              </a:extLst>
            </p:cNvPr>
            <p:cNvSpPr txBox="1"/>
            <p:nvPr/>
          </p:nvSpPr>
          <p:spPr>
            <a:xfrm>
              <a:off x="5972232" y="1996913"/>
              <a:ext cx="536205" cy="246221"/>
            </a:xfrm>
            <a:prstGeom prst="rect">
              <a:avLst/>
            </a:prstGeom>
            <a:noFill/>
          </p:spPr>
          <p:txBody>
            <a:bodyPr wrap="square" rtlCol="0">
              <a:spAutoFit/>
            </a:bodyPr>
            <a:lstStyle/>
            <a:p>
              <a:r>
                <a:rPr lang="en-US" sz="1000" dirty="0">
                  <a:solidFill>
                    <a:schemeClr val="bg1"/>
                  </a:solidFill>
                  <a:latin typeface="Segoe UI" panose="020B0502040204020203" pitchFamily="34" charset="0"/>
                  <a:cs typeface="Segoe UI" panose="020B0502040204020203" pitchFamily="34" charset="0"/>
                </a:rPr>
                <a:t>Russia</a:t>
              </a:r>
              <a:endParaRPr lang="en-US" sz="800" dirty="0">
                <a:solidFill>
                  <a:schemeClr val="bg1"/>
                </a:solidFill>
                <a:latin typeface="Segoe UI" panose="020B0502040204020203" pitchFamily="34" charset="0"/>
                <a:cs typeface="Segoe UI" panose="020B0502040204020203" pitchFamily="34" charset="0"/>
              </a:endParaRPr>
            </a:p>
          </p:txBody>
        </p:sp>
        <p:sp>
          <p:nvSpPr>
            <p:cNvPr id="106" name="Rectangle 105">
              <a:extLst>
                <a:ext uri="{FF2B5EF4-FFF2-40B4-BE49-F238E27FC236}">
                  <a16:creationId xmlns:a16="http://schemas.microsoft.com/office/drawing/2014/main" id="{050B7B0F-3EF1-4463-AA7F-61D1922A256D}"/>
                </a:ext>
              </a:extLst>
            </p:cNvPr>
            <p:cNvSpPr/>
            <p:nvPr/>
          </p:nvSpPr>
          <p:spPr>
            <a:xfrm>
              <a:off x="5723065" y="2103278"/>
              <a:ext cx="91440"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8" name="TextBox 107">
            <a:extLst>
              <a:ext uri="{FF2B5EF4-FFF2-40B4-BE49-F238E27FC236}">
                <a16:creationId xmlns:a16="http://schemas.microsoft.com/office/drawing/2014/main" id="{C83F2621-16DE-49E8-948C-5D3BA2357E89}"/>
              </a:ext>
            </a:extLst>
          </p:cNvPr>
          <p:cNvSpPr txBox="1"/>
          <p:nvPr/>
        </p:nvSpPr>
        <p:spPr>
          <a:xfrm>
            <a:off x="10030406" y="3882142"/>
            <a:ext cx="2120900" cy="469359"/>
          </a:xfrm>
          <a:prstGeom prst="rect">
            <a:avLst/>
          </a:prstGeom>
          <a:noFill/>
        </p:spPr>
        <p:txBody>
          <a:bodyPr wrap="square" rtlCol="0">
            <a:spAutoFit/>
          </a:bodyPr>
          <a:lstStyle/>
          <a:p>
            <a:pPr algn="ctr"/>
            <a:r>
              <a:rPr lang="en-US" sz="1400" b="1" dirty="0" err="1">
                <a:solidFill>
                  <a:schemeClr val="bg1"/>
                </a:solidFill>
                <a:latin typeface="Segoe UI" panose="020B0502040204020203" pitchFamily="34" charset="0"/>
                <a:cs typeface="Segoe UI" panose="020B0502040204020203" pitchFamily="34" charset="0"/>
              </a:rPr>
              <a:t>Waldek</a:t>
            </a:r>
            <a:r>
              <a:rPr lang="en-US" sz="1400" b="1" dirty="0">
                <a:solidFill>
                  <a:schemeClr val="bg1"/>
                </a:solidFill>
                <a:latin typeface="Segoe UI" panose="020B0502040204020203" pitchFamily="34" charset="0"/>
                <a:cs typeface="Segoe UI" panose="020B0502040204020203" pitchFamily="34" charset="0"/>
              </a:rPr>
              <a:t> </a:t>
            </a:r>
            <a:r>
              <a:rPr lang="en-US" sz="1400" b="1" dirty="0" err="1">
                <a:solidFill>
                  <a:schemeClr val="bg1"/>
                </a:solidFill>
                <a:latin typeface="Segoe UI" panose="020B0502040204020203" pitchFamily="34" charset="0"/>
                <a:cs typeface="Segoe UI" panose="020B0502040204020203" pitchFamily="34" charset="0"/>
              </a:rPr>
              <a:t>Mastykarz</a:t>
            </a:r>
            <a:endParaRPr lang="en-US" sz="1400" b="1" dirty="0">
              <a:solidFill>
                <a:schemeClr val="bg1"/>
              </a:solidFill>
              <a:latin typeface="Segoe UI" panose="020B0502040204020203" pitchFamily="34" charset="0"/>
              <a:cs typeface="Segoe UI" panose="020B0502040204020203" pitchFamily="34" charset="0"/>
            </a:endParaRPr>
          </a:p>
          <a:p>
            <a:pPr algn="ctr"/>
            <a:r>
              <a:rPr lang="en-US" sz="1050" dirty="0">
                <a:solidFill>
                  <a:schemeClr val="bg1"/>
                </a:solidFill>
                <a:latin typeface="Segoe UI" panose="020B0502040204020203" pitchFamily="34" charset="0"/>
                <a:cs typeface="Segoe UI" panose="020B0502040204020203" pitchFamily="34" charset="0"/>
              </a:rPr>
              <a:t>@</a:t>
            </a:r>
            <a:r>
              <a:rPr lang="en-US" sz="1050" dirty="0" err="1">
                <a:solidFill>
                  <a:schemeClr val="bg1"/>
                </a:solidFill>
                <a:latin typeface="Segoe UI" panose="020B0502040204020203" pitchFamily="34" charset="0"/>
                <a:cs typeface="Segoe UI" panose="020B0502040204020203" pitchFamily="34" charset="0"/>
              </a:rPr>
              <a:t>waldekm</a:t>
            </a:r>
            <a:endParaRPr lang="en-US" sz="1050" dirty="0">
              <a:solidFill>
                <a:schemeClr val="bg1"/>
              </a:solidFill>
              <a:latin typeface="Segoe UI" panose="020B0502040204020203" pitchFamily="34" charset="0"/>
              <a:cs typeface="Segoe UI" panose="020B0502040204020203" pitchFamily="34" charset="0"/>
            </a:endParaRPr>
          </a:p>
        </p:txBody>
      </p:sp>
      <p:grpSp>
        <p:nvGrpSpPr>
          <p:cNvPr id="63" name="Group 62">
            <a:extLst>
              <a:ext uri="{FF2B5EF4-FFF2-40B4-BE49-F238E27FC236}">
                <a16:creationId xmlns:a16="http://schemas.microsoft.com/office/drawing/2014/main" id="{1AABBC4B-07BE-4903-91D3-D5734F6437E2}"/>
              </a:ext>
            </a:extLst>
          </p:cNvPr>
          <p:cNvGrpSpPr/>
          <p:nvPr/>
        </p:nvGrpSpPr>
        <p:grpSpPr>
          <a:xfrm>
            <a:off x="10528245" y="4282251"/>
            <a:ext cx="1125222" cy="246221"/>
            <a:chOff x="10690541" y="4282251"/>
            <a:chExt cx="1125222" cy="246221"/>
          </a:xfrm>
        </p:grpSpPr>
        <p:pic>
          <p:nvPicPr>
            <p:cNvPr id="1062" name="Picture 38" descr="Flag of Netherlands">
              <a:extLst>
                <a:ext uri="{FF2B5EF4-FFF2-40B4-BE49-F238E27FC236}">
                  <a16:creationId xmlns:a16="http://schemas.microsoft.com/office/drawing/2014/main" id="{823031DE-BF4D-4727-9266-1C96E28BD131}"/>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784051" y="4342272"/>
              <a:ext cx="191859" cy="128016"/>
            </a:xfrm>
            <a:prstGeom prst="rect">
              <a:avLst/>
            </a:prstGeom>
            <a:noFill/>
            <a:extLst>
              <a:ext uri="{909E8E84-426E-40DD-AFC4-6F175D3DCCD1}">
                <a14:hiddenFill xmlns:a14="http://schemas.microsoft.com/office/drawing/2010/main">
                  <a:solidFill>
                    <a:srgbClr val="FFFFFF"/>
                  </a:solidFill>
                </a14:hiddenFill>
              </a:ext>
            </a:extLst>
          </p:spPr>
        </p:pic>
        <p:sp>
          <p:nvSpPr>
            <p:cNvPr id="111" name="TextBox 110">
              <a:extLst>
                <a:ext uri="{FF2B5EF4-FFF2-40B4-BE49-F238E27FC236}">
                  <a16:creationId xmlns:a16="http://schemas.microsoft.com/office/drawing/2014/main" id="{8F44001B-BD14-421C-954F-A9CE6DA91C73}"/>
                </a:ext>
              </a:extLst>
            </p:cNvPr>
            <p:cNvSpPr txBox="1"/>
            <p:nvPr/>
          </p:nvSpPr>
          <p:spPr>
            <a:xfrm>
              <a:off x="10947337" y="4282251"/>
              <a:ext cx="868426" cy="246221"/>
            </a:xfrm>
            <a:prstGeom prst="rect">
              <a:avLst/>
            </a:prstGeom>
            <a:noFill/>
          </p:spPr>
          <p:txBody>
            <a:bodyPr wrap="square" rtlCol="0">
              <a:spAutoFit/>
            </a:bodyPr>
            <a:lstStyle/>
            <a:p>
              <a:r>
                <a:rPr lang="en-US" sz="1000" dirty="0">
                  <a:solidFill>
                    <a:schemeClr val="bg1"/>
                  </a:solidFill>
                  <a:latin typeface="Segoe UI" panose="020B0502040204020203" pitchFamily="34" charset="0"/>
                  <a:cs typeface="Segoe UI" panose="020B0502040204020203" pitchFamily="34" charset="0"/>
                </a:rPr>
                <a:t>Netherlands</a:t>
              </a:r>
              <a:endParaRPr lang="en-US" sz="800" dirty="0">
                <a:solidFill>
                  <a:schemeClr val="bg1"/>
                </a:solidFill>
                <a:latin typeface="Segoe UI" panose="020B0502040204020203" pitchFamily="34" charset="0"/>
                <a:cs typeface="Segoe UI" panose="020B0502040204020203" pitchFamily="34" charset="0"/>
              </a:endParaRPr>
            </a:p>
          </p:txBody>
        </p:sp>
        <p:sp>
          <p:nvSpPr>
            <p:cNvPr id="112" name="Rectangle 111">
              <a:extLst>
                <a:ext uri="{FF2B5EF4-FFF2-40B4-BE49-F238E27FC236}">
                  <a16:creationId xmlns:a16="http://schemas.microsoft.com/office/drawing/2014/main" id="{FD90D833-261B-4E6D-9E80-5AC1E2012180}"/>
                </a:ext>
              </a:extLst>
            </p:cNvPr>
            <p:cNvSpPr/>
            <p:nvPr/>
          </p:nvSpPr>
          <p:spPr>
            <a:xfrm>
              <a:off x="10690541" y="4385875"/>
              <a:ext cx="91440"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4" name="TextBox 113">
            <a:extLst>
              <a:ext uri="{FF2B5EF4-FFF2-40B4-BE49-F238E27FC236}">
                <a16:creationId xmlns:a16="http://schemas.microsoft.com/office/drawing/2014/main" id="{36FCB31A-AEF0-40C2-BFDD-3A7042F2AD53}"/>
              </a:ext>
            </a:extLst>
          </p:cNvPr>
          <p:cNvSpPr txBox="1"/>
          <p:nvPr/>
        </p:nvSpPr>
        <p:spPr>
          <a:xfrm>
            <a:off x="2527692" y="3882142"/>
            <a:ext cx="2120900" cy="469359"/>
          </a:xfrm>
          <a:prstGeom prst="rect">
            <a:avLst/>
          </a:prstGeom>
          <a:noFill/>
        </p:spPr>
        <p:txBody>
          <a:bodyPr wrap="square" rtlCol="0">
            <a:spAutoFit/>
          </a:bodyPr>
          <a:lstStyle/>
          <a:p>
            <a:pPr algn="ctr"/>
            <a:r>
              <a:rPr lang="en-US" sz="1400" b="1" dirty="0" err="1">
                <a:solidFill>
                  <a:schemeClr val="bg1"/>
                </a:solidFill>
                <a:latin typeface="Segoe UI" panose="020B0502040204020203" pitchFamily="34" charset="0"/>
                <a:cs typeface="Segoe UI" panose="020B0502040204020203" pitchFamily="34" charset="0"/>
              </a:rPr>
              <a:t>Vesa</a:t>
            </a:r>
            <a:r>
              <a:rPr lang="en-US" sz="1400" b="1" dirty="0">
                <a:solidFill>
                  <a:schemeClr val="bg1"/>
                </a:solidFill>
                <a:latin typeface="Segoe UI" panose="020B0502040204020203" pitchFamily="34" charset="0"/>
                <a:cs typeface="Segoe UI" panose="020B0502040204020203" pitchFamily="34" charset="0"/>
              </a:rPr>
              <a:t> Juvonen</a:t>
            </a:r>
          </a:p>
          <a:p>
            <a:pPr algn="ctr"/>
            <a:r>
              <a:rPr lang="en-US" sz="1050" dirty="0">
                <a:solidFill>
                  <a:schemeClr val="bg1"/>
                </a:solidFill>
                <a:latin typeface="Segoe UI" panose="020B0502040204020203" pitchFamily="34" charset="0"/>
                <a:cs typeface="Segoe UI" panose="020B0502040204020203" pitchFamily="34" charset="0"/>
              </a:rPr>
              <a:t>@</a:t>
            </a:r>
            <a:r>
              <a:rPr lang="en-US" sz="1050" dirty="0" err="1">
                <a:solidFill>
                  <a:schemeClr val="bg1"/>
                </a:solidFill>
                <a:latin typeface="Segoe UI" panose="020B0502040204020203" pitchFamily="34" charset="0"/>
                <a:cs typeface="Segoe UI" panose="020B0502040204020203" pitchFamily="34" charset="0"/>
              </a:rPr>
              <a:t>vesajuvonen</a:t>
            </a:r>
            <a:endParaRPr lang="en-US" sz="1050" dirty="0">
              <a:solidFill>
                <a:schemeClr val="bg1"/>
              </a:solidFill>
              <a:latin typeface="Segoe UI" panose="020B0502040204020203" pitchFamily="34" charset="0"/>
              <a:cs typeface="Segoe UI" panose="020B0502040204020203" pitchFamily="34" charset="0"/>
            </a:endParaRPr>
          </a:p>
        </p:txBody>
      </p:sp>
      <p:grpSp>
        <p:nvGrpSpPr>
          <p:cNvPr id="77" name="Group 76">
            <a:extLst>
              <a:ext uri="{FF2B5EF4-FFF2-40B4-BE49-F238E27FC236}">
                <a16:creationId xmlns:a16="http://schemas.microsoft.com/office/drawing/2014/main" id="{FB468D96-C645-4CC9-B7A1-6B815AA1021A}"/>
              </a:ext>
            </a:extLst>
          </p:cNvPr>
          <p:cNvGrpSpPr/>
          <p:nvPr/>
        </p:nvGrpSpPr>
        <p:grpSpPr>
          <a:xfrm>
            <a:off x="3151388" y="4282251"/>
            <a:ext cx="873508" cy="246221"/>
            <a:chOff x="3169143" y="4282251"/>
            <a:chExt cx="873508" cy="246221"/>
          </a:xfrm>
        </p:grpSpPr>
        <p:pic>
          <p:nvPicPr>
            <p:cNvPr id="1060" name="Picture 36" descr="Flag of Finland">
              <a:extLst>
                <a:ext uri="{FF2B5EF4-FFF2-40B4-BE49-F238E27FC236}">
                  <a16:creationId xmlns:a16="http://schemas.microsoft.com/office/drawing/2014/main" id="{78ACC1D3-B148-452D-97C7-0616DAA5818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264436" y="4345452"/>
              <a:ext cx="209743" cy="128016"/>
            </a:xfrm>
            <a:prstGeom prst="rect">
              <a:avLst/>
            </a:prstGeom>
            <a:noFill/>
            <a:extLst>
              <a:ext uri="{909E8E84-426E-40DD-AFC4-6F175D3DCCD1}">
                <a14:hiddenFill xmlns:a14="http://schemas.microsoft.com/office/drawing/2010/main">
                  <a:solidFill>
                    <a:srgbClr val="FFFFFF"/>
                  </a:solidFill>
                </a14:hiddenFill>
              </a:ext>
            </a:extLst>
          </p:spPr>
        </p:pic>
        <p:sp>
          <p:nvSpPr>
            <p:cNvPr id="117" name="TextBox 116">
              <a:extLst>
                <a:ext uri="{FF2B5EF4-FFF2-40B4-BE49-F238E27FC236}">
                  <a16:creationId xmlns:a16="http://schemas.microsoft.com/office/drawing/2014/main" id="{14A569AF-D259-4A6B-8877-F18BC5B0ACF4}"/>
                </a:ext>
              </a:extLst>
            </p:cNvPr>
            <p:cNvSpPr txBox="1"/>
            <p:nvPr/>
          </p:nvSpPr>
          <p:spPr>
            <a:xfrm>
              <a:off x="3444623" y="4282251"/>
              <a:ext cx="598028" cy="246221"/>
            </a:xfrm>
            <a:prstGeom prst="rect">
              <a:avLst/>
            </a:prstGeom>
            <a:noFill/>
          </p:spPr>
          <p:txBody>
            <a:bodyPr wrap="square" rtlCol="0">
              <a:spAutoFit/>
            </a:bodyPr>
            <a:lstStyle/>
            <a:p>
              <a:r>
                <a:rPr lang="en-US" sz="1000" dirty="0">
                  <a:solidFill>
                    <a:schemeClr val="bg1"/>
                  </a:solidFill>
                  <a:latin typeface="Segoe UI" panose="020B0502040204020203" pitchFamily="34" charset="0"/>
                  <a:cs typeface="Segoe UI" panose="020B0502040204020203" pitchFamily="34" charset="0"/>
                </a:rPr>
                <a:t>Finland</a:t>
              </a:r>
              <a:endParaRPr lang="en-US" sz="800" dirty="0">
                <a:solidFill>
                  <a:schemeClr val="bg1"/>
                </a:solidFill>
                <a:latin typeface="Segoe UI" panose="020B0502040204020203" pitchFamily="34" charset="0"/>
                <a:cs typeface="Segoe UI" panose="020B0502040204020203" pitchFamily="34" charset="0"/>
              </a:endParaRPr>
            </a:p>
          </p:txBody>
        </p:sp>
        <p:sp>
          <p:nvSpPr>
            <p:cNvPr id="118" name="Rectangle 117">
              <a:extLst>
                <a:ext uri="{FF2B5EF4-FFF2-40B4-BE49-F238E27FC236}">
                  <a16:creationId xmlns:a16="http://schemas.microsoft.com/office/drawing/2014/main" id="{E1FFAE22-C461-490B-9CC8-FB88C413BD6D}"/>
                </a:ext>
              </a:extLst>
            </p:cNvPr>
            <p:cNvSpPr/>
            <p:nvPr/>
          </p:nvSpPr>
          <p:spPr>
            <a:xfrm>
              <a:off x="3169143" y="4382501"/>
              <a:ext cx="91440"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0" name="TextBox 119">
            <a:extLst>
              <a:ext uri="{FF2B5EF4-FFF2-40B4-BE49-F238E27FC236}">
                <a16:creationId xmlns:a16="http://schemas.microsoft.com/office/drawing/2014/main" id="{5E954A7B-31A2-47C1-AD7F-2C7D5C190B02}"/>
              </a:ext>
            </a:extLst>
          </p:cNvPr>
          <p:cNvSpPr txBox="1"/>
          <p:nvPr/>
        </p:nvSpPr>
        <p:spPr>
          <a:xfrm>
            <a:off x="40553" y="3882142"/>
            <a:ext cx="2120900" cy="469359"/>
          </a:xfrm>
          <a:prstGeom prst="rect">
            <a:avLst/>
          </a:prstGeom>
          <a:noFill/>
        </p:spPr>
        <p:txBody>
          <a:bodyPr wrap="square" rtlCol="0">
            <a:spAutoFit/>
          </a:bodyPr>
          <a:lstStyle/>
          <a:p>
            <a:pPr algn="ctr"/>
            <a:r>
              <a:rPr lang="en-US" sz="1400" b="1" dirty="0">
                <a:solidFill>
                  <a:schemeClr val="bg1"/>
                </a:solidFill>
                <a:latin typeface="Segoe UI" panose="020B0502040204020203" pitchFamily="34" charset="0"/>
                <a:cs typeface="Segoe UI" panose="020B0502040204020203" pitchFamily="34" charset="0"/>
              </a:rPr>
              <a:t>Bert Jansen</a:t>
            </a:r>
          </a:p>
          <a:p>
            <a:pPr algn="ctr"/>
            <a:r>
              <a:rPr lang="en-US" sz="1050" dirty="0">
                <a:solidFill>
                  <a:schemeClr val="bg1"/>
                </a:solidFill>
                <a:latin typeface="Segoe UI" panose="020B0502040204020203" pitchFamily="34" charset="0"/>
                <a:cs typeface="Segoe UI" panose="020B0502040204020203" pitchFamily="34" charset="0"/>
              </a:rPr>
              <a:t>@O365Bert</a:t>
            </a:r>
          </a:p>
        </p:txBody>
      </p:sp>
      <p:sp>
        <p:nvSpPr>
          <p:cNvPr id="126" name="TextBox 125">
            <a:extLst>
              <a:ext uri="{FF2B5EF4-FFF2-40B4-BE49-F238E27FC236}">
                <a16:creationId xmlns:a16="http://schemas.microsoft.com/office/drawing/2014/main" id="{198E2E52-6875-446A-8624-443946C764A0}"/>
              </a:ext>
            </a:extLst>
          </p:cNvPr>
          <p:cNvSpPr txBox="1"/>
          <p:nvPr/>
        </p:nvSpPr>
        <p:spPr>
          <a:xfrm>
            <a:off x="40553" y="6195197"/>
            <a:ext cx="2120900" cy="469359"/>
          </a:xfrm>
          <a:prstGeom prst="rect">
            <a:avLst/>
          </a:prstGeom>
          <a:noFill/>
        </p:spPr>
        <p:txBody>
          <a:bodyPr wrap="square" rtlCol="0">
            <a:spAutoFit/>
          </a:bodyPr>
          <a:lstStyle/>
          <a:p>
            <a:pPr algn="ctr"/>
            <a:r>
              <a:rPr lang="en-US" sz="1400" b="1" dirty="0">
                <a:solidFill>
                  <a:schemeClr val="bg1"/>
                </a:solidFill>
                <a:latin typeface="Segoe UI" panose="020B0502040204020203" pitchFamily="34" charset="0"/>
                <a:cs typeface="Segoe UI" panose="020B0502040204020203" pitchFamily="34" charset="0"/>
              </a:rPr>
              <a:t>Paolo </a:t>
            </a:r>
            <a:r>
              <a:rPr lang="en-US" sz="1400" b="1" dirty="0" err="1">
                <a:solidFill>
                  <a:schemeClr val="bg1"/>
                </a:solidFill>
                <a:latin typeface="Segoe UI" panose="020B0502040204020203" pitchFamily="34" charset="0"/>
                <a:cs typeface="Segoe UI" panose="020B0502040204020203" pitchFamily="34" charset="0"/>
              </a:rPr>
              <a:t>Pialorsi</a:t>
            </a:r>
            <a:endParaRPr lang="en-US" sz="1400" b="1" dirty="0">
              <a:solidFill>
                <a:schemeClr val="bg1"/>
              </a:solidFill>
              <a:latin typeface="Segoe UI" panose="020B0502040204020203" pitchFamily="34" charset="0"/>
              <a:cs typeface="Segoe UI" panose="020B0502040204020203" pitchFamily="34" charset="0"/>
            </a:endParaRPr>
          </a:p>
          <a:p>
            <a:pPr algn="ctr"/>
            <a:r>
              <a:rPr lang="en-US" sz="1050" dirty="0">
                <a:solidFill>
                  <a:schemeClr val="bg1"/>
                </a:solidFill>
                <a:latin typeface="Segoe UI" panose="020B0502040204020203" pitchFamily="34" charset="0"/>
                <a:cs typeface="Segoe UI" panose="020B0502040204020203" pitchFamily="34" charset="0"/>
              </a:rPr>
              <a:t>@</a:t>
            </a:r>
            <a:r>
              <a:rPr lang="en-US" sz="1050" dirty="0" err="1">
                <a:solidFill>
                  <a:schemeClr val="bg1"/>
                </a:solidFill>
                <a:latin typeface="Segoe UI" panose="020B0502040204020203" pitchFamily="34" charset="0"/>
                <a:cs typeface="Segoe UI" panose="020B0502040204020203" pitchFamily="34" charset="0"/>
              </a:rPr>
              <a:t>PaoloPia</a:t>
            </a:r>
            <a:endParaRPr lang="en-US" sz="1050" dirty="0">
              <a:solidFill>
                <a:schemeClr val="bg1"/>
              </a:solidFill>
              <a:latin typeface="Segoe UI" panose="020B0502040204020203" pitchFamily="34" charset="0"/>
              <a:cs typeface="Segoe UI" panose="020B0502040204020203" pitchFamily="34" charset="0"/>
            </a:endParaRPr>
          </a:p>
        </p:txBody>
      </p:sp>
      <p:grpSp>
        <p:nvGrpSpPr>
          <p:cNvPr id="79" name="Group 78">
            <a:extLst>
              <a:ext uri="{FF2B5EF4-FFF2-40B4-BE49-F238E27FC236}">
                <a16:creationId xmlns:a16="http://schemas.microsoft.com/office/drawing/2014/main" id="{9DB51141-181D-4AF7-94EA-BBEC3361FF95}"/>
              </a:ext>
            </a:extLst>
          </p:cNvPr>
          <p:cNvGrpSpPr/>
          <p:nvPr/>
        </p:nvGrpSpPr>
        <p:grpSpPr>
          <a:xfrm>
            <a:off x="757929" y="6595306"/>
            <a:ext cx="686148" cy="246221"/>
            <a:chOff x="701427" y="6595306"/>
            <a:chExt cx="686148" cy="246221"/>
          </a:xfrm>
        </p:grpSpPr>
        <p:pic>
          <p:nvPicPr>
            <p:cNvPr id="1064" name="Picture 40" descr="Flag of Italy">
              <a:extLst>
                <a:ext uri="{FF2B5EF4-FFF2-40B4-BE49-F238E27FC236}">
                  <a16:creationId xmlns:a16="http://schemas.microsoft.com/office/drawing/2014/main" id="{B8ECBC3D-29E7-4F81-94B7-948D3CF8834F}"/>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94198" y="6654935"/>
              <a:ext cx="191859" cy="128016"/>
            </a:xfrm>
            <a:prstGeom prst="rect">
              <a:avLst/>
            </a:prstGeom>
            <a:noFill/>
            <a:extLst>
              <a:ext uri="{909E8E84-426E-40DD-AFC4-6F175D3DCCD1}">
                <a14:hiddenFill xmlns:a14="http://schemas.microsoft.com/office/drawing/2010/main">
                  <a:solidFill>
                    <a:srgbClr val="FFFFFF"/>
                  </a:solidFill>
                </a14:hiddenFill>
              </a:ext>
            </a:extLst>
          </p:spPr>
        </p:pic>
        <p:sp>
          <p:nvSpPr>
            <p:cNvPr id="129" name="TextBox 128">
              <a:extLst>
                <a:ext uri="{FF2B5EF4-FFF2-40B4-BE49-F238E27FC236}">
                  <a16:creationId xmlns:a16="http://schemas.microsoft.com/office/drawing/2014/main" id="{58AB8CAD-4A58-4498-9C82-DD99A3147E1E}"/>
                </a:ext>
              </a:extLst>
            </p:cNvPr>
            <p:cNvSpPr txBox="1"/>
            <p:nvPr/>
          </p:nvSpPr>
          <p:spPr>
            <a:xfrm>
              <a:off x="957484" y="6595306"/>
              <a:ext cx="430091" cy="246221"/>
            </a:xfrm>
            <a:prstGeom prst="rect">
              <a:avLst/>
            </a:prstGeom>
            <a:noFill/>
          </p:spPr>
          <p:txBody>
            <a:bodyPr wrap="square" rtlCol="0">
              <a:spAutoFit/>
            </a:bodyPr>
            <a:lstStyle/>
            <a:p>
              <a:r>
                <a:rPr lang="en-US" sz="1000" dirty="0">
                  <a:solidFill>
                    <a:schemeClr val="bg1"/>
                  </a:solidFill>
                  <a:latin typeface="Segoe UI" panose="020B0502040204020203" pitchFamily="34" charset="0"/>
                  <a:cs typeface="Segoe UI" panose="020B0502040204020203" pitchFamily="34" charset="0"/>
                </a:rPr>
                <a:t>Italy</a:t>
              </a:r>
              <a:endParaRPr lang="en-US" sz="800" dirty="0">
                <a:solidFill>
                  <a:schemeClr val="bg1"/>
                </a:solidFill>
                <a:latin typeface="Segoe UI" panose="020B0502040204020203" pitchFamily="34" charset="0"/>
                <a:cs typeface="Segoe UI" panose="020B0502040204020203" pitchFamily="34" charset="0"/>
              </a:endParaRPr>
            </a:p>
          </p:txBody>
        </p:sp>
        <p:sp>
          <p:nvSpPr>
            <p:cNvPr id="130" name="Rectangle 129">
              <a:extLst>
                <a:ext uri="{FF2B5EF4-FFF2-40B4-BE49-F238E27FC236}">
                  <a16:creationId xmlns:a16="http://schemas.microsoft.com/office/drawing/2014/main" id="{3305BD60-FA09-4761-84E5-FBA83169EE1C}"/>
                </a:ext>
              </a:extLst>
            </p:cNvPr>
            <p:cNvSpPr/>
            <p:nvPr/>
          </p:nvSpPr>
          <p:spPr>
            <a:xfrm>
              <a:off x="701427" y="6695554"/>
              <a:ext cx="91440"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2" name="TextBox 131">
            <a:extLst>
              <a:ext uri="{FF2B5EF4-FFF2-40B4-BE49-F238E27FC236}">
                <a16:creationId xmlns:a16="http://schemas.microsoft.com/office/drawing/2014/main" id="{F5FA1F6E-F511-450B-A390-DF0F6E119D08}"/>
              </a:ext>
            </a:extLst>
          </p:cNvPr>
          <p:cNvSpPr txBox="1"/>
          <p:nvPr/>
        </p:nvSpPr>
        <p:spPr>
          <a:xfrm>
            <a:off x="2527692" y="6195197"/>
            <a:ext cx="2120900" cy="469359"/>
          </a:xfrm>
          <a:prstGeom prst="rect">
            <a:avLst/>
          </a:prstGeom>
          <a:noFill/>
        </p:spPr>
        <p:txBody>
          <a:bodyPr wrap="square" rtlCol="0">
            <a:spAutoFit/>
          </a:bodyPr>
          <a:lstStyle/>
          <a:p>
            <a:pPr algn="ctr"/>
            <a:r>
              <a:rPr lang="en-US" sz="1400" b="1" dirty="0">
                <a:solidFill>
                  <a:schemeClr val="bg1"/>
                </a:solidFill>
                <a:latin typeface="Segoe UI" panose="020B0502040204020203" pitchFamily="34" charset="0"/>
                <a:cs typeface="Segoe UI" panose="020B0502040204020203" pitchFamily="34" charset="0"/>
              </a:rPr>
              <a:t>Patrick Rodgers</a:t>
            </a:r>
          </a:p>
          <a:p>
            <a:pPr algn="ctr"/>
            <a:r>
              <a:rPr lang="en-US" sz="1050" dirty="0">
                <a:solidFill>
                  <a:schemeClr val="bg1"/>
                </a:solidFill>
                <a:latin typeface="Segoe UI" panose="020B0502040204020203" pitchFamily="34" charset="0"/>
                <a:cs typeface="Segoe UI" panose="020B0502040204020203" pitchFamily="34" charset="0"/>
              </a:rPr>
              <a:t>@</a:t>
            </a:r>
            <a:r>
              <a:rPr lang="en-US" sz="1050" dirty="0" err="1">
                <a:solidFill>
                  <a:schemeClr val="bg1"/>
                </a:solidFill>
                <a:latin typeface="Segoe UI" panose="020B0502040204020203" pitchFamily="34" charset="0"/>
                <a:cs typeface="Segoe UI" panose="020B0502040204020203" pitchFamily="34" charset="0"/>
              </a:rPr>
              <a:t>mediocrebowler</a:t>
            </a:r>
            <a:endParaRPr lang="en-US" sz="1050" dirty="0">
              <a:solidFill>
                <a:schemeClr val="bg1"/>
              </a:solidFill>
              <a:latin typeface="Segoe UI" panose="020B0502040204020203" pitchFamily="34" charset="0"/>
              <a:cs typeface="Segoe UI" panose="020B0502040204020203" pitchFamily="34" charset="0"/>
            </a:endParaRPr>
          </a:p>
        </p:txBody>
      </p:sp>
      <p:sp>
        <p:nvSpPr>
          <p:cNvPr id="138" name="TextBox 137">
            <a:extLst>
              <a:ext uri="{FF2B5EF4-FFF2-40B4-BE49-F238E27FC236}">
                <a16:creationId xmlns:a16="http://schemas.microsoft.com/office/drawing/2014/main" id="{43623A53-28AF-48BF-A326-A5E4C4AA1013}"/>
              </a:ext>
            </a:extLst>
          </p:cNvPr>
          <p:cNvSpPr txBox="1"/>
          <p:nvPr/>
        </p:nvSpPr>
        <p:spPr>
          <a:xfrm>
            <a:off x="7539701" y="6195197"/>
            <a:ext cx="2120900" cy="469359"/>
          </a:xfrm>
          <a:prstGeom prst="rect">
            <a:avLst/>
          </a:prstGeom>
          <a:noFill/>
        </p:spPr>
        <p:txBody>
          <a:bodyPr wrap="square" rtlCol="0">
            <a:spAutoFit/>
          </a:bodyPr>
          <a:lstStyle/>
          <a:p>
            <a:pPr algn="ctr"/>
            <a:r>
              <a:rPr lang="en-US" sz="1400" b="1" dirty="0">
                <a:solidFill>
                  <a:schemeClr val="bg1"/>
                </a:solidFill>
                <a:latin typeface="Segoe UI" panose="020B0502040204020203" pitchFamily="34" charset="0"/>
                <a:cs typeface="Segoe UI" panose="020B0502040204020203" pitchFamily="34" charset="0"/>
              </a:rPr>
              <a:t>Mikael Svenson</a:t>
            </a:r>
          </a:p>
          <a:p>
            <a:pPr algn="ctr"/>
            <a:r>
              <a:rPr lang="en-US" sz="1050" dirty="0">
                <a:solidFill>
                  <a:schemeClr val="bg1"/>
                </a:solidFill>
                <a:latin typeface="Segoe UI" panose="020B0502040204020203" pitchFamily="34" charset="0"/>
                <a:cs typeface="Segoe UI" panose="020B0502040204020203" pitchFamily="34" charset="0"/>
              </a:rPr>
              <a:t>@</a:t>
            </a:r>
            <a:r>
              <a:rPr lang="en-US" sz="1050" dirty="0" err="1">
                <a:solidFill>
                  <a:schemeClr val="bg1"/>
                </a:solidFill>
                <a:latin typeface="Segoe UI" panose="020B0502040204020203" pitchFamily="34" charset="0"/>
                <a:cs typeface="Segoe UI" panose="020B0502040204020203" pitchFamily="34" charset="0"/>
              </a:rPr>
              <a:t>mikaelsvenson</a:t>
            </a:r>
            <a:endParaRPr lang="en-US" sz="1050" dirty="0">
              <a:solidFill>
                <a:schemeClr val="bg1"/>
              </a:solidFill>
              <a:latin typeface="Segoe UI" panose="020B0502040204020203" pitchFamily="34" charset="0"/>
              <a:cs typeface="Segoe UI" panose="020B0502040204020203" pitchFamily="34" charset="0"/>
            </a:endParaRPr>
          </a:p>
        </p:txBody>
      </p:sp>
      <p:grpSp>
        <p:nvGrpSpPr>
          <p:cNvPr id="78" name="Group 77">
            <a:extLst>
              <a:ext uri="{FF2B5EF4-FFF2-40B4-BE49-F238E27FC236}">
                <a16:creationId xmlns:a16="http://schemas.microsoft.com/office/drawing/2014/main" id="{A610CA3F-3289-4F0F-B4DD-5ED5E609B442}"/>
              </a:ext>
            </a:extLst>
          </p:cNvPr>
          <p:cNvGrpSpPr/>
          <p:nvPr/>
        </p:nvGrpSpPr>
        <p:grpSpPr>
          <a:xfrm>
            <a:off x="8169573" y="6595306"/>
            <a:ext cx="861156" cy="246221"/>
            <a:chOff x="8216646" y="6595306"/>
            <a:chExt cx="861156" cy="246221"/>
          </a:xfrm>
        </p:grpSpPr>
        <p:pic>
          <p:nvPicPr>
            <p:cNvPr id="1066" name="Picture 42" descr="Flag of Norway">
              <a:extLst>
                <a:ext uri="{FF2B5EF4-FFF2-40B4-BE49-F238E27FC236}">
                  <a16:creationId xmlns:a16="http://schemas.microsoft.com/office/drawing/2014/main" id="{F1473E21-B9AD-48DA-ABA7-312434BAE3FD}"/>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309417" y="6654406"/>
              <a:ext cx="175946" cy="128016"/>
            </a:xfrm>
            <a:prstGeom prst="rect">
              <a:avLst/>
            </a:prstGeom>
            <a:noFill/>
            <a:extLst>
              <a:ext uri="{909E8E84-426E-40DD-AFC4-6F175D3DCCD1}">
                <a14:hiddenFill xmlns:a14="http://schemas.microsoft.com/office/drawing/2010/main">
                  <a:solidFill>
                    <a:srgbClr val="FFFFFF"/>
                  </a:solidFill>
                </a14:hiddenFill>
              </a:ext>
            </a:extLst>
          </p:spPr>
        </p:pic>
        <p:sp>
          <p:nvSpPr>
            <p:cNvPr id="141" name="TextBox 140">
              <a:extLst>
                <a:ext uri="{FF2B5EF4-FFF2-40B4-BE49-F238E27FC236}">
                  <a16:creationId xmlns:a16="http://schemas.microsoft.com/office/drawing/2014/main" id="{A7F5FBB0-58FE-4DE0-9391-C75EAC85A7BE}"/>
                </a:ext>
              </a:extLst>
            </p:cNvPr>
            <p:cNvSpPr txBox="1"/>
            <p:nvPr/>
          </p:nvSpPr>
          <p:spPr>
            <a:xfrm>
              <a:off x="8456632" y="6595306"/>
              <a:ext cx="621170" cy="246221"/>
            </a:xfrm>
            <a:prstGeom prst="rect">
              <a:avLst/>
            </a:prstGeom>
            <a:noFill/>
          </p:spPr>
          <p:txBody>
            <a:bodyPr wrap="square" rtlCol="0">
              <a:spAutoFit/>
            </a:bodyPr>
            <a:lstStyle/>
            <a:p>
              <a:r>
                <a:rPr lang="en-US" sz="1000" dirty="0">
                  <a:solidFill>
                    <a:schemeClr val="bg1"/>
                  </a:solidFill>
                  <a:latin typeface="Segoe UI" panose="020B0502040204020203" pitchFamily="34" charset="0"/>
                  <a:cs typeface="Segoe UI" panose="020B0502040204020203" pitchFamily="34" charset="0"/>
                </a:rPr>
                <a:t>Norway</a:t>
              </a:r>
              <a:endParaRPr lang="en-US" sz="800" dirty="0">
                <a:solidFill>
                  <a:schemeClr val="bg1"/>
                </a:solidFill>
                <a:latin typeface="Segoe UI" panose="020B0502040204020203" pitchFamily="34" charset="0"/>
                <a:cs typeface="Segoe UI" panose="020B0502040204020203" pitchFamily="34" charset="0"/>
              </a:endParaRPr>
            </a:p>
          </p:txBody>
        </p:sp>
        <p:sp>
          <p:nvSpPr>
            <p:cNvPr id="142" name="Rectangle 141">
              <a:extLst>
                <a:ext uri="{FF2B5EF4-FFF2-40B4-BE49-F238E27FC236}">
                  <a16:creationId xmlns:a16="http://schemas.microsoft.com/office/drawing/2014/main" id="{01BEC62F-F10E-4AE0-B059-22388D26DCFA}"/>
                </a:ext>
              </a:extLst>
            </p:cNvPr>
            <p:cNvSpPr/>
            <p:nvPr/>
          </p:nvSpPr>
          <p:spPr>
            <a:xfrm>
              <a:off x="8216646" y="6699702"/>
              <a:ext cx="91440"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4" name="TextBox 143">
            <a:extLst>
              <a:ext uri="{FF2B5EF4-FFF2-40B4-BE49-F238E27FC236}">
                <a16:creationId xmlns:a16="http://schemas.microsoft.com/office/drawing/2014/main" id="{3304659A-612A-4B1C-95EA-F321B31FD181}"/>
              </a:ext>
            </a:extLst>
          </p:cNvPr>
          <p:cNvSpPr txBox="1"/>
          <p:nvPr/>
        </p:nvSpPr>
        <p:spPr>
          <a:xfrm>
            <a:off x="10030406" y="6266221"/>
            <a:ext cx="2120900" cy="461665"/>
          </a:xfrm>
          <a:prstGeom prst="rect">
            <a:avLst/>
          </a:prstGeom>
          <a:noFill/>
        </p:spPr>
        <p:txBody>
          <a:bodyPr wrap="square" rtlCol="0">
            <a:spAutoFit/>
          </a:bodyPr>
          <a:lstStyle/>
          <a:p>
            <a:pPr algn="ctr"/>
            <a:r>
              <a:rPr lang="en-US" sz="2400" b="1" dirty="0">
                <a:solidFill>
                  <a:schemeClr val="bg1"/>
                </a:solidFill>
                <a:latin typeface="Segoe UI" panose="020B0502040204020203" pitchFamily="34" charset="0"/>
                <a:cs typeface="Segoe UI" panose="020B0502040204020203" pitchFamily="34" charset="0"/>
              </a:rPr>
              <a:t>You?</a:t>
            </a:r>
            <a:endParaRPr lang="en-US" sz="1600" dirty="0">
              <a:solidFill>
                <a:schemeClr val="bg1"/>
              </a:solidFill>
              <a:latin typeface="Segoe UI" panose="020B0502040204020203" pitchFamily="34" charset="0"/>
              <a:cs typeface="Segoe UI" panose="020B0502040204020203" pitchFamily="34" charset="0"/>
            </a:endParaRPr>
          </a:p>
        </p:txBody>
      </p:sp>
      <p:grpSp>
        <p:nvGrpSpPr>
          <p:cNvPr id="155" name="Group 154">
            <a:extLst>
              <a:ext uri="{FF2B5EF4-FFF2-40B4-BE49-F238E27FC236}">
                <a16:creationId xmlns:a16="http://schemas.microsoft.com/office/drawing/2014/main" id="{D8E42FEF-41BA-4D38-BDE4-63102B26B1F3}"/>
              </a:ext>
            </a:extLst>
          </p:cNvPr>
          <p:cNvGrpSpPr/>
          <p:nvPr/>
        </p:nvGrpSpPr>
        <p:grpSpPr>
          <a:xfrm>
            <a:off x="5726023" y="4284585"/>
            <a:ext cx="739955" cy="246221"/>
            <a:chOff x="8149350" y="1980813"/>
            <a:chExt cx="739955" cy="246221"/>
          </a:xfrm>
        </p:grpSpPr>
        <p:pic>
          <p:nvPicPr>
            <p:cNvPr id="156" name="Picture 30" descr="Flag of United States">
              <a:extLst>
                <a:ext uri="{FF2B5EF4-FFF2-40B4-BE49-F238E27FC236}">
                  <a16:creationId xmlns:a16="http://schemas.microsoft.com/office/drawing/2014/main" id="{8F95CA46-CA54-400B-A29F-FECA02540DA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240790" y="2039659"/>
              <a:ext cx="244415" cy="128529"/>
            </a:xfrm>
            <a:prstGeom prst="rect">
              <a:avLst/>
            </a:prstGeom>
            <a:noFill/>
            <a:extLst>
              <a:ext uri="{909E8E84-426E-40DD-AFC4-6F175D3DCCD1}">
                <a14:hiddenFill xmlns:a14="http://schemas.microsoft.com/office/drawing/2010/main">
                  <a:solidFill>
                    <a:srgbClr val="FFFFFF"/>
                  </a:solidFill>
                </a14:hiddenFill>
              </a:ext>
            </a:extLst>
          </p:spPr>
        </p:pic>
        <p:sp>
          <p:nvSpPr>
            <p:cNvPr id="157" name="TextBox 156">
              <a:extLst>
                <a:ext uri="{FF2B5EF4-FFF2-40B4-BE49-F238E27FC236}">
                  <a16:creationId xmlns:a16="http://schemas.microsoft.com/office/drawing/2014/main" id="{81CA4E06-644F-4520-BD73-DB9D0283C32B}"/>
                </a:ext>
              </a:extLst>
            </p:cNvPr>
            <p:cNvSpPr txBox="1"/>
            <p:nvPr/>
          </p:nvSpPr>
          <p:spPr>
            <a:xfrm>
              <a:off x="8456632" y="1980813"/>
              <a:ext cx="432673" cy="246221"/>
            </a:xfrm>
            <a:prstGeom prst="rect">
              <a:avLst/>
            </a:prstGeom>
            <a:noFill/>
          </p:spPr>
          <p:txBody>
            <a:bodyPr wrap="square" rtlCol="0">
              <a:spAutoFit/>
            </a:bodyPr>
            <a:lstStyle/>
            <a:p>
              <a:r>
                <a:rPr lang="en-US" sz="1000" dirty="0">
                  <a:solidFill>
                    <a:schemeClr val="bg1"/>
                  </a:solidFill>
                  <a:latin typeface="Segoe UI" panose="020B0502040204020203" pitchFamily="34" charset="0"/>
                  <a:cs typeface="Segoe UI" panose="020B0502040204020203" pitchFamily="34" charset="0"/>
                </a:rPr>
                <a:t>USA</a:t>
              </a:r>
              <a:endParaRPr lang="en-US" sz="800" dirty="0">
                <a:solidFill>
                  <a:schemeClr val="bg1"/>
                </a:solidFill>
                <a:latin typeface="Segoe UI" panose="020B0502040204020203" pitchFamily="34" charset="0"/>
                <a:cs typeface="Segoe UI" panose="020B0502040204020203" pitchFamily="34" charset="0"/>
              </a:endParaRPr>
            </a:p>
          </p:txBody>
        </p:sp>
        <p:sp>
          <p:nvSpPr>
            <p:cNvPr id="158" name="Rectangle 157">
              <a:extLst>
                <a:ext uri="{FF2B5EF4-FFF2-40B4-BE49-F238E27FC236}">
                  <a16:creationId xmlns:a16="http://schemas.microsoft.com/office/drawing/2014/main" id="{DD9B3F6F-C790-4F0F-B3F6-9806519DE115}"/>
                </a:ext>
              </a:extLst>
            </p:cNvPr>
            <p:cNvSpPr/>
            <p:nvPr/>
          </p:nvSpPr>
          <p:spPr>
            <a:xfrm>
              <a:off x="8149350" y="2085210"/>
              <a:ext cx="91440"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9" name="Group 158">
            <a:extLst>
              <a:ext uri="{FF2B5EF4-FFF2-40B4-BE49-F238E27FC236}">
                <a16:creationId xmlns:a16="http://schemas.microsoft.com/office/drawing/2014/main" id="{03B5FE16-6B14-4413-AB53-91D76C201EC8}"/>
              </a:ext>
            </a:extLst>
          </p:cNvPr>
          <p:cNvGrpSpPr/>
          <p:nvPr/>
        </p:nvGrpSpPr>
        <p:grpSpPr>
          <a:xfrm>
            <a:off x="3218165" y="6595305"/>
            <a:ext cx="739955" cy="246221"/>
            <a:chOff x="8149350" y="1980813"/>
            <a:chExt cx="739955" cy="246221"/>
          </a:xfrm>
        </p:grpSpPr>
        <p:pic>
          <p:nvPicPr>
            <p:cNvPr id="160" name="Picture 30" descr="Flag of United States">
              <a:extLst>
                <a:ext uri="{FF2B5EF4-FFF2-40B4-BE49-F238E27FC236}">
                  <a16:creationId xmlns:a16="http://schemas.microsoft.com/office/drawing/2014/main" id="{9E2B328C-3D0F-4D41-B159-9737BD7D164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240790" y="2039659"/>
              <a:ext cx="244415" cy="128529"/>
            </a:xfrm>
            <a:prstGeom prst="rect">
              <a:avLst/>
            </a:prstGeom>
            <a:noFill/>
            <a:extLst>
              <a:ext uri="{909E8E84-426E-40DD-AFC4-6F175D3DCCD1}">
                <a14:hiddenFill xmlns:a14="http://schemas.microsoft.com/office/drawing/2010/main">
                  <a:solidFill>
                    <a:srgbClr val="FFFFFF"/>
                  </a:solidFill>
                </a14:hiddenFill>
              </a:ext>
            </a:extLst>
          </p:spPr>
        </p:pic>
        <p:sp>
          <p:nvSpPr>
            <p:cNvPr id="161" name="TextBox 160">
              <a:extLst>
                <a:ext uri="{FF2B5EF4-FFF2-40B4-BE49-F238E27FC236}">
                  <a16:creationId xmlns:a16="http://schemas.microsoft.com/office/drawing/2014/main" id="{2C0BC043-5C9C-4C88-ADAB-8B3D27EAF80E}"/>
                </a:ext>
              </a:extLst>
            </p:cNvPr>
            <p:cNvSpPr txBox="1"/>
            <p:nvPr/>
          </p:nvSpPr>
          <p:spPr>
            <a:xfrm>
              <a:off x="8456632" y="1980813"/>
              <a:ext cx="432673" cy="246221"/>
            </a:xfrm>
            <a:prstGeom prst="rect">
              <a:avLst/>
            </a:prstGeom>
            <a:noFill/>
          </p:spPr>
          <p:txBody>
            <a:bodyPr wrap="square" rtlCol="0">
              <a:spAutoFit/>
            </a:bodyPr>
            <a:lstStyle/>
            <a:p>
              <a:r>
                <a:rPr lang="en-US" sz="1000" dirty="0">
                  <a:solidFill>
                    <a:schemeClr val="bg1"/>
                  </a:solidFill>
                  <a:latin typeface="Segoe UI" panose="020B0502040204020203" pitchFamily="34" charset="0"/>
                  <a:cs typeface="Segoe UI" panose="020B0502040204020203" pitchFamily="34" charset="0"/>
                </a:rPr>
                <a:t>USA</a:t>
              </a:r>
              <a:endParaRPr lang="en-US" sz="800" dirty="0">
                <a:solidFill>
                  <a:schemeClr val="bg1"/>
                </a:solidFill>
                <a:latin typeface="Segoe UI" panose="020B0502040204020203" pitchFamily="34" charset="0"/>
                <a:cs typeface="Segoe UI" panose="020B0502040204020203" pitchFamily="34" charset="0"/>
              </a:endParaRPr>
            </a:p>
          </p:txBody>
        </p:sp>
        <p:sp>
          <p:nvSpPr>
            <p:cNvPr id="162" name="Rectangle 161">
              <a:extLst>
                <a:ext uri="{FF2B5EF4-FFF2-40B4-BE49-F238E27FC236}">
                  <a16:creationId xmlns:a16="http://schemas.microsoft.com/office/drawing/2014/main" id="{71B0212C-E07B-4EB8-8523-9DF5D0B92432}"/>
                </a:ext>
              </a:extLst>
            </p:cNvPr>
            <p:cNvSpPr/>
            <p:nvPr/>
          </p:nvSpPr>
          <p:spPr>
            <a:xfrm>
              <a:off x="8149350" y="2085210"/>
              <a:ext cx="91440"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65A8FF99-C230-4903-8CA5-DD3373E3CBCB}"/>
              </a:ext>
            </a:extLst>
          </p:cNvPr>
          <p:cNvGrpSpPr/>
          <p:nvPr/>
        </p:nvGrpSpPr>
        <p:grpSpPr>
          <a:xfrm>
            <a:off x="666350" y="4282251"/>
            <a:ext cx="869307" cy="246221"/>
            <a:chOff x="738681" y="4282251"/>
            <a:chExt cx="869307" cy="246221"/>
          </a:xfrm>
        </p:grpSpPr>
        <p:sp>
          <p:nvSpPr>
            <p:cNvPr id="123" name="TextBox 122">
              <a:extLst>
                <a:ext uri="{FF2B5EF4-FFF2-40B4-BE49-F238E27FC236}">
                  <a16:creationId xmlns:a16="http://schemas.microsoft.com/office/drawing/2014/main" id="{1B2BA594-51BE-41DD-91BF-BFB45C27B80C}"/>
                </a:ext>
              </a:extLst>
            </p:cNvPr>
            <p:cNvSpPr txBox="1"/>
            <p:nvPr/>
          </p:nvSpPr>
          <p:spPr>
            <a:xfrm>
              <a:off x="957484" y="4282251"/>
              <a:ext cx="650504" cy="246221"/>
            </a:xfrm>
            <a:prstGeom prst="rect">
              <a:avLst/>
            </a:prstGeom>
            <a:noFill/>
          </p:spPr>
          <p:txBody>
            <a:bodyPr wrap="square" rtlCol="0">
              <a:spAutoFit/>
            </a:bodyPr>
            <a:lstStyle/>
            <a:p>
              <a:r>
                <a:rPr lang="en-US" sz="1000" dirty="0">
                  <a:solidFill>
                    <a:schemeClr val="bg1"/>
                  </a:solidFill>
                  <a:latin typeface="Segoe UI" panose="020B0502040204020203" pitchFamily="34" charset="0"/>
                  <a:cs typeface="Segoe UI" panose="020B0502040204020203" pitchFamily="34" charset="0"/>
                </a:rPr>
                <a:t>Belgium</a:t>
              </a:r>
              <a:endParaRPr lang="en-US" sz="800" dirty="0">
                <a:solidFill>
                  <a:schemeClr val="bg1"/>
                </a:solidFill>
                <a:latin typeface="Segoe UI" panose="020B0502040204020203" pitchFamily="34" charset="0"/>
                <a:cs typeface="Segoe UI" panose="020B0502040204020203" pitchFamily="34" charset="0"/>
              </a:endParaRPr>
            </a:p>
          </p:txBody>
        </p:sp>
        <p:sp>
          <p:nvSpPr>
            <p:cNvPr id="124" name="Rectangle 123">
              <a:extLst>
                <a:ext uri="{FF2B5EF4-FFF2-40B4-BE49-F238E27FC236}">
                  <a16:creationId xmlns:a16="http://schemas.microsoft.com/office/drawing/2014/main" id="{FB5444B2-7592-4F75-8D13-8475F4498B66}"/>
                </a:ext>
              </a:extLst>
            </p:cNvPr>
            <p:cNvSpPr/>
            <p:nvPr/>
          </p:nvSpPr>
          <p:spPr>
            <a:xfrm>
              <a:off x="738681" y="4388305"/>
              <a:ext cx="91440"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8" name="Picture 34" descr="Flag of Belgium">
              <a:extLst>
                <a:ext uri="{FF2B5EF4-FFF2-40B4-BE49-F238E27FC236}">
                  <a16:creationId xmlns:a16="http://schemas.microsoft.com/office/drawing/2014/main" id="{F5702C0C-444A-4374-85E8-D611FEBBE242}"/>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41477" y="4342590"/>
              <a:ext cx="147613" cy="1280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2" name="Group 171">
            <a:extLst>
              <a:ext uri="{FF2B5EF4-FFF2-40B4-BE49-F238E27FC236}">
                <a16:creationId xmlns:a16="http://schemas.microsoft.com/office/drawing/2014/main" id="{7C417FF1-F529-4E82-A319-A849762D81B5}"/>
              </a:ext>
            </a:extLst>
          </p:cNvPr>
          <p:cNvGrpSpPr/>
          <p:nvPr/>
        </p:nvGrpSpPr>
        <p:grpSpPr>
          <a:xfrm>
            <a:off x="5661347" y="6595304"/>
            <a:ext cx="869307" cy="246221"/>
            <a:chOff x="738681" y="4282251"/>
            <a:chExt cx="869307" cy="246221"/>
          </a:xfrm>
        </p:grpSpPr>
        <p:sp>
          <p:nvSpPr>
            <p:cNvPr id="173" name="TextBox 172">
              <a:extLst>
                <a:ext uri="{FF2B5EF4-FFF2-40B4-BE49-F238E27FC236}">
                  <a16:creationId xmlns:a16="http://schemas.microsoft.com/office/drawing/2014/main" id="{7BADD359-C118-4581-B8E2-BBBC9C31377E}"/>
                </a:ext>
              </a:extLst>
            </p:cNvPr>
            <p:cNvSpPr txBox="1"/>
            <p:nvPr/>
          </p:nvSpPr>
          <p:spPr>
            <a:xfrm>
              <a:off x="957484" y="4282251"/>
              <a:ext cx="650504" cy="246221"/>
            </a:xfrm>
            <a:prstGeom prst="rect">
              <a:avLst/>
            </a:prstGeom>
            <a:noFill/>
          </p:spPr>
          <p:txBody>
            <a:bodyPr wrap="square" rtlCol="0">
              <a:spAutoFit/>
            </a:bodyPr>
            <a:lstStyle/>
            <a:p>
              <a:r>
                <a:rPr lang="en-US" sz="1000" dirty="0">
                  <a:solidFill>
                    <a:schemeClr val="bg1"/>
                  </a:solidFill>
                  <a:latin typeface="Segoe UI" panose="020B0502040204020203" pitchFamily="34" charset="0"/>
                  <a:cs typeface="Segoe UI" panose="020B0502040204020203" pitchFamily="34" charset="0"/>
                </a:rPr>
                <a:t>Belgium</a:t>
              </a:r>
              <a:endParaRPr lang="en-US" sz="800" dirty="0">
                <a:solidFill>
                  <a:schemeClr val="bg1"/>
                </a:solidFill>
                <a:latin typeface="Segoe UI" panose="020B0502040204020203" pitchFamily="34" charset="0"/>
                <a:cs typeface="Segoe UI" panose="020B0502040204020203" pitchFamily="34" charset="0"/>
              </a:endParaRPr>
            </a:p>
          </p:txBody>
        </p:sp>
        <p:sp>
          <p:nvSpPr>
            <p:cNvPr id="174" name="Rectangle 173">
              <a:extLst>
                <a:ext uri="{FF2B5EF4-FFF2-40B4-BE49-F238E27FC236}">
                  <a16:creationId xmlns:a16="http://schemas.microsoft.com/office/drawing/2014/main" id="{B5AA888B-A822-4C26-952C-32CD9C4BC40F}"/>
                </a:ext>
              </a:extLst>
            </p:cNvPr>
            <p:cNvSpPr/>
            <p:nvPr/>
          </p:nvSpPr>
          <p:spPr>
            <a:xfrm>
              <a:off x="738681" y="4388305"/>
              <a:ext cx="91440"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5" name="Picture 34" descr="Flag of Belgium">
              <a:extLst>
                <a:ext uri="{FF2B5EF4-FFF2-40B4-BE49-F238E27FC236}">
                  <a16:creationId xmlns:a16="http://schemas.microsoft.com/office/drawing/2014/main" id="{AFD9394B-8DBF-416E-BA53-580EA7DA4E0D}"/>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41477" y="4342590"/>
              <a:ext cx="147613" cy="128016"/>
            </a:xfrm>
            <a:prstGeom prst="rect">
              <a:avLst/>
            </a:prstGeom>
            <a:noFill/>
            <a:extLst>
              <a:ext uri="{909E8E84-426E-40DD-AFC4-6F175D3DCCD1}">
                <a14:hiddenFill xmlns:a14="http://schemas.microsoft.com/office/drawing/2010/main">
                  <a:solidFill>
                    <a:srgbClr val="FFFFFF"/>
                  </a:solidFill>
                </a14:hiddenFill>
              </a:ext>
            </a:extLst>
          </p:spPr>
        </p:pic>
      </p:grpSp>
      <p:pic>
        <p:nvPicPr>
          <p:cNvPr id="46" name="Graphic 45">
            <a:extLst>
              <a:ext uri="{FF2B5EF4-FFF2-40B4-BE49-F238E27FC236}">
                <a16:creationId xmlns:a16="http://schemas.microsoft.com/office/drawing/2014/main" id="{6C80B171-5669-41C1-855B-8059459329AF}"/>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78370" y="296040"/>
            <a:ext cx="1746629" cy="873315"/>
          </a:xfrm>
          <a:prstGeom prst="rect">
            <a:avLst/>
          </a:prstGeom>
        </p:spPr>
      </p:pic>
      <p:sp>
        <p:nvSpPr>
          <p:cNvPr id="179" name="TextBox 178">
            <a:extLst>
              <a:ext uri="{FF2B5EF4-FFF2-40B4-BE49-F238E27FC236}">
                <a16:creationId xmlns:a16="http://schemas.microsoft.com/office/drawing/2014/main" id="{4DC6140A-F9E3-4A37-B048-A55E909756D6}"/>
              </a:ext>
            </a:extLst>
          </p:cNvPr>
          <p:cNvSpPr txBox="1"/>
          <p:nvPr/>
        </p:nvSpPr>
        <p:spPr>
          <a:xfrm>
            <a:off x="278369" y="1186524"/>
            <a:ext cx="1746630" cy="954107"/>
          </a:xfrm>
          <a:prstGeom prst="rect">
            <a:avLst/>
          </a:prstGeom>
          <a:noFill/>
        </p:spPr>
        <p:txBody>
          <a:bodyPr wrap="square" rtlCol="0">
            <a:spAutoFit/>
          </a:bodyPr>
          <a:lstStyle/>
          <a:p>
            <a:pPr algn="ctr"/>
            <a:r>
              <a:rPr lang="en-US" sz="2800" b="1" dirty="0">
                <a:solidFill>
                  <a:schemeClr val="accent4"/>
                </a:solidFill>
                <a:latin typeface="Dosis" panose="02010703020202060003" pitchFamily="2" charset="0"/>
                <a:cs typeface="Segoe UI" panose="020B0502040204020203" pitchFamily="34" charset="0"/>
              </a:rPr>
              <a:t>CORE TEAM</a:t>
            </a:r>
            <a:endParaRPr lang="en-US" dirty="0">
              <a:solidFill>
                <a:schemeClr val="accent4"/>
              </a:solidFill>
              <a:latin typeface="Dosis" panose="02010703020202060003" pitchFamily="2" charset="0"/>
              <a:cs typeface="Segoe UI" panose="020B0502040204020203" pitchFamily="34" charset="0"/>
            </a:endParaRPr>
          </a:p>
        </p:txBody>
      </p:sp>
    </p:spTree>
    <p:extLst>
      <p:ext uri="{BB962C8B-B14F-4D97-AF65-F5344CB8AC3E}">
        <p14:creationId xmlns:p14="http://schemas.microsoft.com/office/powerpoint/2010/main" val="2225341193"/>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par>
                                <p:cTn id="8" presetID="14" presetClass="entr" presetSubtype="1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randombar(horizontal)">
                                      <p:cBhvr>
                                        <p:cTn id="10" dur="500"/>
                                        <p:tgtEl>
                                          <p:spTgt spid="27"/>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44"/>
                                        </p:tgtEl>
                                        <p:attrNameLst>
                                          <p:attrName>style.visibility</p:attrName>
                                        </p:attrNameLst>
                                      </p:cBhvr>
                                      <p:to>
                                        <p:strVal val="visible"/>
                                      </p:to>
                                    </p:set>
                                    <p:animEffect transition="in" filter="randombar(horizontal)">
                                      <p:cBhvr>
                                        <p:cTn id="13"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4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pic>
        <p:nvPicPr>
          <p:cNvPr id="18" name="Picture 17" descr="A person wearing glasses and smiling at the camera&#10;&#10;Description generated with very high confidence">
            <a:extLst>
              <a:ext uri="{FF2B5EF4-FFF2-40B4-BE49-F238E27FC236}">
                <a16:creationId xmlns:a16="http://schemas.microsoft.com/office/drawing/2014/main" id="{54126558-717E-461D-A1D1-A042EF6D3E7E}"/>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926367" y="5898997"/>
            <a:ext cx="731520" cy="731520"/>
          </a:xfrm>
          <a:prstGeom prst="ellipse">
            <a:avLst/>
          </a:prstGeom>
          <a:ln>
            <a:noFill/>
          </a:ln>
          <a:effectLst/>
        </p:spPr>
      </p:pic>
      <p:pic>
        <p:nvPicPr>
          <p:cNvPr id="1026" name="Picture 2" descr="Stefan Bauer">
            <a:extLst>
              <a:ext uri="{FF2B5EF4-FFF2-40B4-BE49-F238E27FC236}">
                <a16:creationId xmlns:a16="http://schemas.microsoft.com/office/drawing/2014/main" id="{6F174976-A635-4048-9EE0-74D2D182E0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7205" y="5898997"/>
            <a:ext cx="731520" cy="731520"/>
          </a:xfrm>
          <a:prstGeom prst="ellipse">
            <a:avLst/>
          </a:prstGeom>
          <a:ln>
            <a:noFill/>
          </a:ln>
          <a:effectLst/>
          <a:extLst>
            <a:ext uri="{909E8E84-426E-40DD-AFC4-6F175D3DCCD1}">
              <a14:hiddenFill xmlns:a14="http://schemas.microsoft.com/office/drawing/2010/main">
                <a:solidFill>
                  <a:srgbClr val="FFFFFF"/>
                </a:solidFill>
              </a14:hiddenFill>
            </a:ext>
          </a:extLst>
        </p:spPr>
      </p:pic>
      <p:pic>
        <p:nvPicPr>
          <p:cNvPr id="1032" name="Picture 8" descr="Radi Atanassov">
            <a:extLst>
              <a:ext uri="{FF2B5EF4-FFF2-40B4-BE49-F238E27FC236}">
                <a16:creationId xmlns:a16="http://schemas.microsoft.com/office/drawing/2014/main" id="{16E73A99-F96B-4425-8B3E-CF34563FC71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122624" y="5898997"/>
            <a:ext cx="731520" cy="731520"/>
          </a:xfrm>
          <a:prstGeom prst="ellipse">
            <a:avLst/>
          </a:prstGeom>
          <a:ln>
            <a:noFill/>
          </a:ln>
          <a:effectLst/>
          <a:extLst>
            <a:ext uri="{909E8E84-426E-40DD-AFC4-6F175D3DCCD1}">
              <a14:hiddenFill xmlns:a14="http://schemas.microsoft.com/office/drawing/2010/main">
                <a:solidFill>
                  <a:srgbClr val="FFFFFF"/>
                </a:solidFill>
              </a14:hiddenFill>
            </a:ext>
          </a:extLst>
        </p:spPr>
      </p:pic>
      <p:pic>
        <p:nvPicPr>
          <p:cNvPr id="1034" name="Picture 10" descr="Paolo Pialorsi">
            <a:extLst>
              <a:ext uri="{FF2B5EF4-FFF2-40B4-BE49-F238E27FC236}">
                <a16:creationId xmlns:a16="http://schemas.microsoft.com/office/drawing/2014/main" id="{35D4C86B-4154-46B2-A588-3CDC44BBBD9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8534395" y="5898997"/>
            <a:ext cx="731520" cy="731520"/>
          </a:xfrm>
          <a:prstGeom prst="ellipse">
            <a:avLst/>
          </a:prstGeom>
          <a:ln>
            <a:noFill/>
          </a:ln>
          <a:effectLst/>
          <a:extLst>
            <a:ext uri="{909E8E84-426E-40DD-AFC4-6F175D3DCCD1}">
              <a14:hiddenFill xmlns:a14="http://schemas.microsoft.com/office/drawing/2010/main">
                <a:solidFill>
                  <a:srgbClr val="FFFFFF"/>
                </a:solidFill>
              </a14:hiddenFill>
            </a:ext>
          </a:extLst>
        </p:spPr>
      </p:pic>
      <p:pic>
        <p:nvPicPr>
          <p:cNvPr id="1040" name="Picture 16" descr="Elio Struyf">
            <a:extLst>
              <a:ext uri="{FF2B5EF4-FFF2-40B4-BE49-F238E27FC236}">
                <a16:creationId xmlns:a16="http://schemas.microsoft.com/office/drawing/2014/main" id="{C89EECF2-511A-48AE-ACCE-A217E69AD1A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10403557" y="5898997"/>
            <a:ext cx="731396" cy="731520"/>
          </a:xfrm>
          <a:prstGeom prst="ellipse">
            <a:avLst/>
          </a:prstGeom>
          <a:ln>
            <a:noFill/>
          </a:ln>
          <a:effectLst/>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30C72E6C-E39E-44BA-B6F4-988456027707}"/>
              </a:ext>
            </a:extLst>
          </p:cNvPr>
          <p:cNvPicPr>
            <a:picLocks noChangeAspect="1"/>
          </p:cNvPicPr>
          <p:nvPr/>
        </p:nvPicPr>
        <p:blipFill rotWithShape="1">
          <a:blip r:embed="rId9"/>
          <a:srcRect l="-1" t="-1" r="1770" b="1770"/>
          <a:stretch/>
        </p:blipFill>
        <p:spPr>
          <a:xfrm>
            <a:off x="9468976" y="5898997"/>
            <a:ext cx="731520" cy="731520"/>
          </a:xfrm>
          <a:prstGeom prst="ellipse">
            <a:avLst/>
          </a:prstGeom>
          <a:ln>
            <a:noFill/>
          </a:ln>
          <a:effectLst/>
        </p:spPr>
      </p:pic>
      <p:pic>
        <p:nvPicPr>
          <p:cNvPr id="1028" name="Picture 4" descr="Andrew Connell">
            <a:extLst>
              <a:ext uri="{FF2B5EF4-FFF2-40B4-BE49-F238E27FC236}">
                <a16:creationId xmlns:a16="http://schemas.microsoft.com/office/drawing/2014/main" id="{886313CD-B208-45B5-96C5-0EBA62580D0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234"/>
          <a:stretch/>
        </p:blipFill>
        <p:spPr bwMode="auto">
          <a:xfrm>
            <a:off x="1991786" y="5898997"/>
            <a:ext cx="731520" cy="731520"/>
          </a:xfrm>
          <a:prstGeom prst="ellipse">
            <a:avLst/>
          </a:prstGeom>
          <a:ln>
            <a:noFill/>
          </a:ln>
          <a:effectLst/>
          <a:extLst>
            <a:ext uri="{909E8E84-426E-40DD-AFC4-6F175D3DCCD1}">
              <a14:hiddenFill xmlns:a14="http://schemas.microsoft.com/office/drawing/2010/main">
                <a:solidFill>
                  <a:srgbClr val="FFFFFF"/>
                </a:solidFill>
              </a14:hiddenFill>
            </a:ext>
          </a:extLst>
        </p:spPr>
      </p:pic>
      <p:pic>
        <p:nvPicPr>
          <p:cNvPr id="14" name="Picture 13" descr="A person wearing a striped shirt and smiling at the camera&#10;&#10;Description generated with very high confidence">
            <a:extLst>
              <a:ext uri="{FF2B5EF4-FFF2-40B4-BE49-F238E27FC236}">
                <a16:creationId xmlns:a16="http://schemas.microsoft.com/office/drawing/2014/main" id="{00CE2CBE-7D1D-412F-9533-26E0F3488C31}"/>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7599994" y="5898997"/>
            <a:ext cx="731340" cy="731520"/>
          </a:xfrm>
          <a:prstGeom prst="ellipse">
            <a:avLst/>
          </a:prstGeom>
          <a:ln>
            <a:noFill/>
          </a:ln>
          <a:effectLst/>
        </p:spPr>
      </p:pic>
      <p:pic>
        <p:nvPicPr>
          <p:cNvPr id="20" name="Picture 19" descr="A person smiling for the camera&#10;&#10;Description generated with very high confidence">
            <a:extLst>
              <a:ext uri="{FF2B5EF4-FFF2-40B4-BE49-F238E27FC236}">
                <a16:creationId xmlns:a16="http://schemas.microsoft.com/office/drawing/2014/main" id="{252FD7E3-DBD8-477C-B13B-AB22C2C92B4D}"/>
              </a:ext>
            </a:extLst>
          </p:cNvPr>
          <p:cNvPicPr>
            <a:picLocks noChangeAspect="1"/>
          </p:cNvPicPr>
          <p:nvPr/>
        </p:nvPicPr>
        <p:blipFill rotWithShape="1">
          <a:blip r:embed="rId12">
            <a:extLst>
              <a:ext uri="{28A0092B-C50C-407E-A947-70E740481C1C}">
                <a14:useLocalDpi xmlns:a14="http://schemas.microsoft.com/office/drawing/2010/main" val="0"/>
              </a:ext>
            </a:extLst>
          </a:blip>
          <a:srcRect t="-571"/>
          <a:stretch/>
        </p:blipFill>
        <p:spPr>
          <a:xfrm>
            <a:off x="5730110" y="5898997"/>
            <a:ext cx="732242" cy="731520"/>
          </a:xfrm>
          <a:prstGeom prst="ellipse">
            <a:avLst/>
          </a:prstGeom>
          <a:ln>
            <a:noFill/>
          </a:ln>
          <a:effectLst/>
        </p:spPr>
      </p:pic>
      <p:pic>
        <p:nvPicPr>
          <p:cNvPr id="1036" name="Picture 12" descr="Bert Jansen">
            <a:extLst>
              <a:ext uri="{FF2B5EF4-FFF2-40B4-BE49-F238E27FC236}">
                <a16:creationId xmlns:a16="http://schemas.microsoft.com/office/drawing/2014/main" id="{E2F6B614-6E82-4E1C-B340-208034A4352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60948" y="5898997"/>
            <a:ext cx="731520" cy="731520"/>
          </a:xfrm>
          <a:prstGeom prst="ellipse">
            <a:avLst/>
          </a:prstGeom>
          <a:ln>
            <a:noFill/>
          </a:ln>
          <a:effectLst/>
          <a:extLst>
            <a:ext uri="{909E8E84-426E-40DD-AFC4-6F175D3DCCD1}">
              <a14:hiddenFill xmlns:a14="http://schemas.microsoft.com/office/drawing/2010/main">
                <a:solidFill>
                  <a:srgbClr val="FFFFFF"/>
                </a:solidFill>
              </a14:hiddenFill>
            </a:ext>
          </a:extLst>
        </p:spPr>
      </p:pic>
      <p:pic>
        <p:nvPicPr>
          <p:cNvPr id="1038" name="Picture 14" descr="Vesa Juvonen">
            <a:extLst>
              <a:ext uri="{FF2B5EF4-FFF2-40B4-BE49-F238E27FC236}">
                <a16:creationId xmlns:a16="http://schemas.microsoft.com/office/drawing/2014/main" id="{7C55CE9B-26D8-4C15-A4AA-D3EDCC5DA6C1}"/>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a:stretch/>
        </p:blipFill>
        <p:spPr bwMode="auto">
          <a:xfrm>
            <a:off x="4795529" y="5898997"/>
            <a:ext cx="731520" cy="731520"/>
          </a:xfrm>
          <a:prstGeom prst="ellipse">
            <a:avLst/>
          </a:prstGeom>
          <a:ln>
            <a:noFill/>
          </a:ln>
          <a:effectLst/>
          <a:extLst>
            <a:ext uri="{909E8E84-426E-40DD-AFC4-6F175D3DCCD1}">
              <a14:hiddenFill xmlns:a14="http://schemas.microsoft.com/office/drawing/2010/main">
                <a:solidFill>
                  <a:srgbClr val="FFFFFF"/>
                </a:solidFill>
              </a14:hiddenFill>
            </a:ext>
          </a:extLst>
        </p:spPr>
      </p:pic>
      <p:pic>
        <p:nvPicPr>
          <p:cNvPr id="1030" name="Picture 6" descr="Andrew Koltyakov">
            <a:extLst>
              <a:ext uri="{FF2B5EF4-FFF2-40B4-BE49-F238E27FC236}">
                <a16:creationId xmlns:a16="http://schemas.microsoft.com/office/drawing/2014/main" id="{90BBE97C-1875-472D-B0E5-CC6C7F1A704F}"/>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a:stretch/>
        </p:blipFill>
        <p:spPr bwMode="auto">
          <a:xfrm>
            <a:off x="6665413" y="5898997"/>
            <a:ext cx="731520" cy="731520"/>
          </a:xfrm>
          <a:prstGeom prst="ellipse">
            <a:avLst/>
          </a:prstGeom>
          <a:ln>
            <a:noFill/>
          </a:ln>
          <a:effectLst/>
          <a:extLst>
            <a:ext uri="{909E8E84-426E-40DD-AFC4-6F175D3DCCD1}">
              <a14:hiddenFill xmlns:a14="http://schemas.microsoft.com/office/drawing/2010/main">
                <a:solidFill>
                  <a:srgbClr val="FFFFFF"/>
                </a:solidFill>
              </a14:hiddenFill>
            </a:ext>
          </a:extLst>
        </p:spPr>
      </p:pic>
      <p:pic>
        <p:nvPicPr>
          <p:cNvPr id="1044" name="Picture 20" descr="https://avatars1.githubusercontent.com/u/51104?s=400&amp;v=4">
            <a:extLst>
              <a:ext uri="{FF2B5EF4-FFF2-40B4-BE49-F238E27FC236}">
                <a16:creationId xmlns:a16="http://schemas.microsoft.com/office/drawing/2014/main" id="{80274049-51AC-4862-8FBE-99C75E83D0A3}"/>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a:stretch/>
        </p:blipFill>
        <p:spPr bwMode="auto">
          <a:xfrm>
            <a:off x="11338012" y="5898997"/>
            <a:ext cx="731364" cy="731520"/>
          </a:xfrm>
          <a:prstGeom prst="ellipse">
            <a:avLst/>
          </a:prstGeom>
          <a:ln>
            <a:noFill/>
          </a:ln>
          <a:effectLst/>
          <a:extLst>
            <a:ext uri="{909E8E84-426E-40DD-AFC4-6F175D3DCCD1}">
              <a14:hiddenFill xmlns:a14="http://schemas.microsoft.com/office/drawing/2010/main">
                <a:solidFill>
                  <a:srgbClr val="FFFFFF"/>
                </a:solidFill>
              </a14:hiddenFill>
            </a:ext>
          </a:extLst>
        </p:spPr>
      </p:pic>
      <p:pic>
        <p:nvPicPr>
          <p:cNvPr id="46" name="Graphic 45">
            <a:extLst>
              <a:ext uri="{FF2B5EF4-FFF2-40B4-BE49-F238E27FC236}">
                <a16:creationId xmlns:a16="http://schemas.microsoft.com/office/drawing/2014/main" id="{6C80B171-5669-41C1-855B-8059459329A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78370" y="296040"/>
            <a:ext cx="1746629" cy="873315"/>
          </a:xfrm>
          <a:prstGeom prst="rect">
            <a:avLst/>
          </a:prstGeom>
        </p:spPr>
      </p:pic>
      <p:pic>
        <p:nvPicPr>
          <p:cNvPr id="6" name="Picture 5">
            <a:extLst>
              <a:ext uri="{FF2B5EF4-FFF2-40B4-BE49-F238E27FC236}">
                <a16:creationId xmlns:a16="http://schemas.microsoft.com/office/drawing/2014/main" id="{5534CDCD-D94B-48D8-B41A-FF4D8896353C}"/>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56249" y="1858417"/>
            <a:ext cx="1346649" cy="3149287"/>
          </a:xfrm>
          <a:prstGeom prst="rect">
            <a:avLst/>
          </a:prstGeom>
        </p:spPr>
      </p:pic>
      <p:pic>
        <p:nvPicPr>
          <p:cNvPr id="15" name="Picture 14">
            <a:extLst>
              <a:ext uri="{FF2B5EF4-FFF2-40B4-BE49-F238E27FC236}">
                <a16:creationId xmlns:a16="http://schemas.microsoft.com/office/drawing/2014/main" id="{200A5D93-489C-4A24-A4C5-8498C4376D2D}"/>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1501600" y="1858417"/>
            <a:ext cx="1346649" cy="3149287"/>
          </a:xfrm>
          <a:prstGeom prst="rect">
            <a:avLst/>
          </a:prstGeom>
        </p:spPr>
      </p:pic>
      <p:pic>
        <p:nvPicPr>
          <p:cNvPr id="17" name="Picture 16">
            <a:extLst>
              <a:ext uri="{FF2B5EF4-FFF2-40B4-BE49-F238E27FC236}">
                <a16:creationId xmlns:a16="http://schemas.microsoft.com/office/drawing/2014/main" id="{E9B82EBA-6CFB-4AC0-AB51-7A2999614401}"/>
              </a:ext>
            </a:extLst>
          </p:cNvPr>
          <p:cNvPicPr>
            <a:picLocks noChangeAspect="1"/>
          </p:cNvPicPr>
          <p:nvPr/>
        </p:nvPicPr>
        <p:blipFill>
          <a:blip r:embed="rId23">
            <a:extLst>
              <a:ext uri="{BEBA8EAE-BF5A-486C-A8C5-ECC9F3942E4B}">
                <a14:imgProps xmlns:a14="http://schemas.microsoft.com/office/drawing/2010/main">
                  <a14:imgLayer r:embed="rId2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0128571" y="1791410"/>
            <a:ext cx="1226109" cy="3283300"/>
          </a:xfrm>
          <a:prstGeom prst="rect">
            <a:avLst/>
          </a:prstGeom>
        </p:spPr>
      </p:pic>
      <p:pic>
        <p:nvPicPr>
          <p:cNvPr id="22" name="Picture 21">
            <a:extLst>
              <a:ext uri="{FF2B5EF4-FFF2-40B4-BE49-F238E27FC236}">
                <a16:creationId xmlns:a16="http://schemas.microsoft.com/office/drawing/2014/main" id="{4A462546-C88F-43C3-9131-4A3085351382}"/>
              </a:ext>
            </a:extLst>
          </p:cNvPr>
          <p:cNvPicPr>
            <a:picLocks noChangeAspect="1"/>
          </p:cNvPicPr>
          <p:nvPr/>
        </p:nvPicPr>
        <p:blipFill>
          <a:blip r:embed="rId25">
            <a:extLst>
              <a:ext uri="{BEBA8EAE-BF5A-486C-A8C5-ECC9F3942E4B}">
                <a14:imgProps xmlns:a14="http://schemas.microsoft.com/office/drawing/2010/main">
                  <a14:imgLayer r:embed="rId2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37321" y="1791410"/>
            <a:ext cx="1226109" cy="3283300"/>
          </a:xfrm>
          <a:prstGeom prst="rect">
            <a:avLst/>
          </a:prstGeom>
        </p:spPr>
      </p:pic>
      <p:pic>
        <p:nvPicPr>
          <p:cNvPr id="10" name="Picture 9">
            <a:extLst>
              <a:ext uri="{FF2B5EF4-FFF2-40B4-BE49-F238E27FC236}">
                <a16:creationId xmlns:a16="http://schemas.microsoft.com/office/drawing/2014/main" id="{5ED809C0-3CBD-47CE-B130-0863A08FBBE4}"/>
              </a:ext>
            </a:extLst>
          </p:cNvPr>
          <p:cNvPicPr>
            <a:picLocks noChangeAspect="1"/>
          </p:cNvPicPr>
          <p:nvPr/>
        </p:nvPicPr>
        <p:blipFill>
          <a:blip r:embed="rId27">
            <a:extLst>
              <a:ext uri="{BEBA8EAE-BF5A-486C-A8C5-ECC9F3942E4B}">
                <a14:imgProps xmlns:a14="http://schemas.microsoft.com/office/drawing/2010/main">
                  <a14:imgLayer r:embed="rId28">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210351" y="1690901"/>
            <a:ext cx="1489909" cy="3484318"/>
          </a:xfrm>
          <a:prstGeom prst="rect">
            <a:avLst/>
          </a:prstGeom>
        </p:spPr>
      </p:pic>
      <p:pic>
        <p:nvPicPr>
          <p:cNvPr id="12" name="Picture 11">
            <a:extLst>
              <a:ext uri="{FF2B5EF4-FFF2-40B4-BE49-F238E27FC236}">
                <a16:creationId xmlns:a16="http://schemas.microsoft.com/office/drawing/2014/main" id="{DEC2B978-8A32-41BB-82D9-F934B018AB39}"/>
              </a:ext>
            </a:extLst>
          </p:cNvPr>
          <p:cNvPicPr>
            <a:picLocks noChangeAspect="1"/>
          </p:cNvPicPr>
          <p:nvPr/>
        </p:nvPicPr>
        <p:blipFill>
          <a:blip r:embed="rId29">
            <a:extLst>
              <a:ext uri="{BEBA8EAE-BF5A-486C-A8C5-ECC9F3942E4B}">
                <a14:imgProps xmlns:a14="http://schemas.microsoft.com/office/drawing/2010/main">
                  <a14:imgLayer r:embed="rId30">
                    <a14:imgEffect>
                      <a14:brightnessContrast bright="-20000"/>
                    </a14:imgEffect>
                  </a14:imgLayer>
                </a14:imgProps>
              </a:ext>
              <a:ext uri="{28A0092B-C50C-407E-A947-70E740481C1C}">
                <a14:useLocalDpi xmlns:a14="http://schemas.microsoft.com/office/drawing/2010/main" val="0"/>
              </a:ext>
            </a:extLst>
          </a:blip>
          <a:stretch>
            <a:fillRect/>
          </a:stretch>
        </p:blipFill>
        <p:spPr>
          <a:xfrm>
            <a:off x="8491741" y="1690901"/>
            <a:ext cx="1489909" cy="3484318"/>
          </a:xfrm>
          <a:prstGeom prst="rect">
            <a:avLst/>
          </a:prstGeom>
        </p:spPr>
      </p:pic>
      <p:pic>
        <p:nvPicPr>
          <p:cNvPr id="8" name="Picture 7">
            <a:extLst>
              <a:ext uri="{FF2B5EF4-FFF2-40B4-BE49-F238E27FC236}">
                <a16:creationId xmlns:a16="http://schemas.microsoft.com/office/drawing/2014/main" id="{47D16FF6-6062-4934-B9A7-C56BB9B8FC88}"/>
              </a:ext>
            </a:extLst>
          </p:cNvPr>
          <p:cNvPicPr>
            <a:picLocks noChangeAspect="1"/>
          </p:cNvPicPr>
          <p:nvPr/>
        </p:nvPicPr>
        <p:blipFill>
          <a:blip r:embed="rId31">
            <a:extLst>
              <a:ext uri="{BEBA8EAE-BF5A-486C-A8C5-ECC9F3942E4B}">
                <a14:imgProps xmlns:a14="http://schemas.microsoft.com/office/drawing/2010/main">
                  <a14:imgLayer r:embed="rId32">
                    <a14:imgEffect>
                      <a14:brightnessContrast bright="-20000"/>
                    </a14:imgEffect>
                  </a14:imgLayer>
                </a14:imgProps>
              </a:ext>
              <a:ext uri="{28A0092B-C50C-407E-A947-70E740481C1C}">
                <a14:useLocalDpi xmlns:a14="http://schemas.microsoft.com/office/drawing/2010/main" val="0"/>
              </a:ext>
            </a:extLst>
          </a:blip>
          <a:stretch>
            <a:fillRect/>
          </a:stretch>
        </p:blipFill>
        <p:spPr>
          <a:xfrm>
            <a:off x="6968577" y="1590392"/>
            <a:ext cx="1376243" cy="3685336"/>
          </a:xfrm>
          <a:prstGeom prst="rect">
            <a:avLst/>
          </a:prstGeom>
        </p:spPr>
      </p:pic>
      <p:pic>
        <p:nvPicPr>
          <p:cNvPr id="24" name="Picture 23">
            <a:extLst>
              <a:ext uri="{FF2B5EF4-FFF2-40B4-BE49-F238E27FC236}">
                <a16:creationId xmlns:a16="http://schemas.microsoft.com/office/drawing/2014/main" id="{5560075F-3FBD-4CC3-ADF3-D0F4EEEA6835}"/>
              </a:ext>
            </a:extLst>
          </p:cNvPr>
          <p:cNvPicPr>
            <a:picLocks noChangeAspect="1"/>
          </p:cNvPicPr>
          <p:nvPr/>
        </p:nvPicPr>
        <p:blipFill>
          <a:blip r:embed="rId33">
            <a:extLst>
              <a:ext uri="{BEBA8EAE-BF5A-486C-A8C5-ECC9F3942E4B}">
                <a14:imgProps xmlns:a14="http://schemas.microsoft.com/office/drawing/2010/main">
                  <a14:imgLayer r:embed="rId3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3847181" y="1590392"/>
            <a:ext cx="1376243" cy="3685336"/>
          </a:xfrm>
          <a:prstGeom prst="rect">
            <a:avLst/>
          </a:prstGeom>
        </p:spPr>
      </p:pic>
      <p:pic>
        <p:nvPicPr>
          <p:cNvPr id="27" name="Picture 26">
            <a:extLst>
              <a:ext uri="{FF2B5EF4-FFF2-40B4-BE49-F238E27FC236}">
                <a16:creationId xmlns:a16="http://schemas.microsoft.com/office/drawing/2014/main" id="{54A58E85-FFE2-4714-BC66-F0EEDD9A1592}"/>
              </a:ext>
            </a:extLst>
          </p:cNvPr>
          <p:cNvPicPr>
            <a:picLocks noChangeAspect="1"/>
          </p:cNvPicPr>
          <p:nvPr/>
        </p:nvPicPr>
        <p:blipFill rotWithShape="1">
          <a:blip r:embed="rId35">
            <a:extLst>
              <a:ext uri="{28A0092B-C50C-407E-A947-70E740481C1C}">
                <a14:useLocalDpi xmlns:a14="http://schemas.microsoft.com/office/drawing/2010/main" val="0"/>
              </a:ext>
            </a:extLst>
          </a:blip>
          <a:stretch/>
        </p:blipFill>
        <p:spPr>
          <a:xfrm>
            <a:off x="5370345" y="1489883"/>
            <a:ext cx="1451311" cy="3886355"/>
          </a:xfrm>
          <a:prstGeom prst="rect">
            <a:avLst/>
          </a:prstGeom>
        </p:spPr>
      </p:pic>
      <p:sp>
        <p:nvSpPr>
          <p:cNvPr id="34" name="TextBox 33">
            <a:extLst>
              <a:ext uri="{FF2B5EF4-FFF2-40B4-BE49-F238E27FC236}">
                <a16:creationId xmlns:a16="http://schemas.microsoft.com/office/drawing/2014/main" id="{75DFD284-BE44-42AB-939F-1D201A4F4D43}"/>
              </a:ext>
            </a:extLst>
          </p:cNvPr>
          <p:cNvSpPr txBox="1"/>
          <p:nvPr/>
        </p:nvSpPr>
        <p:spPr>
          <a:xfrm>
            <a:off x="2024998" y="111598"/>
            <a:ext cx="10167001" cy="1107996"/>
          </a:xfrm>
          <a:prstGeom prst="rect">
            <a:avLst/>
          </a:prstGeom>
          <a:noFill/>
        </p:spPr>
        <p:txBody>
          <a:bodyPr wrap="square" rtlCol="0">
            <a:spAutoFit/>
          </a:bodyPr>
          <a:lstStyle/>
          <a:p>
            <a:pPr algn="ctr"/>
            <a:r>
              <a:rPr lang="en-US" sz="6600" dirty="0">
                <a:solidFill>
                  <a:schemeClr val="accent4"/>
                </a:solidFill>
                <a:latin typeface="Dosis" panose="02010703020202060003" pitchFamily="2" charset="0"/>
                <a:ea typeface="STXingkai" panose="020B0503020204020204" pitchFamily="2" charset="-122"/>
                <a:cs typeface="MoolBoran" panose="020B0604020202020204" pitchFamily="34" charset="0"/>
              </a:rPr>
              <a:t>Sharing is Caring</a:t>
            </a:r>
          </a:p>
        </p:txBody>
      </p:sp>
    </p:spTree>
    <p:extLst>
      <p:ext uri="{BB962C8B-B14F-4D97-AF65-F5344CB8AC3E}">
        <p14:creationId xmlns:p14="http://schemas.microsoft.com/office/powerpoint/2010/main" val="32319577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1000"/>
                                        <p:tgtEl>
                                          <p:spTgt spid="24"/>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childTnLst>
                                </p:cTn>
                              </p:par>
                              <p:par>
                                <p:cTn id="26" presetID="10"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childTnLst>
                                </p:cTn>
                              </p:par>
                            </p:childTnLst>
                          </p:cTn>
                        </p:par>
                        <p:par>
                          <p:cTn id="29" fill="hold">
                            <p:stCondLst>
                              <p:cond delay="1000"/>
                            </p:stCondLst>
                            <p:childTnLst>
                              <p:par>
                                <p:cTn id="30" presetID="42" presetClass="entr" presetSubtype="0" fill="hold" grpId="0"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1000"/>
                                        <p:tgtEl>
                                          <p:spTgt spid="34"/>
                                        </p:tgtEl>
                                      </p:cBhvr>
                                    </p:animEffect>
                                    <p:anim calcmode="lin" valueType="num">
                                      <p:cBhvr>
                                        <p:cTn id="33" dur="1000" fill="hold"/>
                                        <p:tgtEl>
                                          <p:spTgt spid="34"/>
                                        </p:tgtEl>
                                        <p:attrNameLst>
                                          <p:attrName>ppt_x</p:attrName>
                                        </p:attrNameLst>
                                      </p:cBhvr>
                                      <p:tavLst>
                                        <p:tav tm="0">
                                          <p:val>
                                            <p:strVal val="#ppt_x"/>
                                          </p:val>
                                        </p:tav>
                                        <p:tav tm="100000">
                                          <p:val>
                                            <p:strVal val="#ppt_x"/>
                                          </p:val>
                                        </p:tav>
                                      </p:tavLst>
                                    </p:anim>
                                    <p:anim calcmode="lin" valueType="num">
                                      <p:cBhvr>
                                        <p:cTn id="3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rain, nature&#10;&#10;Description generated with very high confidence">
            <a:extLst>
              <a:ext uri="{FF2B5EF4-FFF2-40B4-BE49-F238E27FC236}">
                <a16:creationId xmlns:a16="http://schemas.microsoft.com/office/drawing/2014/main" id="{BDB428AB-0D44-4081-8DCB-88DA3A68B25B}"/>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val="0"/>
              </a:ext>
            </a:extLst>
          </a:blip>
          <a:srcRect/>
          <a:stretch/>
        </p:blipFill>
        <p:spPr>
          <a:xfrm>
            <a:off x="20" y="10"/>
            <a:ext cx="12191980" cy="6857990"/>
          </a:xfrm>
          <a:prstGeom prst="rect">
            <a:avLst/>
          </a:prstGeom>
        </p:spPr>
      </p:pic>
    </p:spTree>
    <p:extLst>
      <p:ext uri="{BB962C8B-B14F-4D97-AF65-F5344CB8AC3E}">
        <p14:creationId xmlns:p14="http://schemas.microsoft.com/office/powerpoint/2010/main" val="2683895579"/>
      </p:ext>
    </p:extLst>
  </p:cSld>
  <p:clrMapOvr>
    <a:masterClrMapping/>
  </p:clrMapOvr>
  <mc:AlternateContent xmlns:mc="http://schemas.openxmlformats.org/markup-compatibility/2006" xmlns:p14="http://schemas.microsoft.com/office/powerpoint/2010/main">
    <mc:Choice Requires="p14">
      <p:transition spd="slow" p14:dur="1500">
        <p:split/>
      </p:transition>
    </mc:Choice>
    <mc:Fallback xmlns="">
      <p:transition spd="slow">
        <p:spli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u3.photofunia.com/1/results/d/9/d9xof0UpezAlBZSxraIU5w_r.jpg">
            <a:extLst>
              <a:ext uri="{FF2B5EF4-FFF2-40B4-BE49-F238E27FC236}">
                <a16:creationId xmlns:a16="http://schemas.microsoft.com/office/drawing/2014/main" id="{3AA6704F-F93C-47F2-91B2-535B491982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541639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5000" b="-25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64DE22-BE8C-4B57-84EE-E127E4BA97FB}"/>
              </a:ext>
            </a:extLst>
          </p:cNvPr>
          <p:cNvSpPr/>
          <p:nvPr/>
        </p:nvSpPr>
        <p:spPr>
          <a:xfrm>
            <a:off x="0" y="0"/>
            <a:ext cx="12192000" cy="6417892"/>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C82DA13-5EC3-497F-8CB1-9F7AC0CCB6BF}"/>
              </a:ext>
            </a:extLst>
          </p:cNvPr>
          <p:cNvSpPr>
            <a:spLocks noGrp="1"/>
          </p:cNvSpPr>
          <p:nvPr>
            <p:ph type="title"/>
          </p:nvPr>
        </p:nvSpPr>
        <p:spPr>
          <a:xfrm>
            <a:off x="0" y="0"/>
            <a:ext cx="12192000" cy="2861187"/>
          </a:xfrm>
        </p:spPr>
        <p:txBody>
          <a:bodyPr anchor="ctr"/>
          <a:lstStyle/>
          <a:p>
            <a:r>
              <a:rPr lang="en-US" sz="14400" dirty="0">
                <a:ln w="28575">
                  <a:solidFill>
                    <a:schemeClr val="tx1"/>
                  </a:solidFill>
                </a:ln>
                <a:solidFill>
                  <a:schemeClr val="tx2"/>
                </a:solidFill>
              </a:rPr>
              <a:t>aka.ms/sppnp</a:t>
            </a:r>
          </a:p>
        </p:txBody>
      </p:sp>
    </p:spTree>
    <p:extLst>
      <p:ext uri="{BB962C8B-B14F-4D97-AF65-F5344CB8AC3E}">
        <p14:creationId xmlns:p14="http://schemas.microsoft.com/office/powerpoint/2010/main" val="3761932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8E105E-0FAB-4113-815E-196746B5F25B}"/>
              </a:ext>
            </a:extLst>
          </p:cNvPr>
          <p:cNvPicPr>
            <a:picLocks noChangeAspect="1"/>
          </p:cNvPicPr>
          <p:nvPr/>
        </p:nvPicPr>
        <p:blipFill rotWithShape="1">
          <a:blip r:embed="rId2"/>
          <a:srcRect l="1399" r="2847"/>
          <a:stretch/>
        </p:blipFill>
        <p:spPr>
          <a:xfrm>
            <a:off x="-1" y="-1"/>
            <a:ext cx="12192001" cy="6431757"/>
          </a:xfrm>
          <a:prstGeom prst="rect">
            <a:avLst/>
          </a:prstGeom>
        </p:spPr>
      </p:pic>
    </p:spTree>
    <p:extLst>
      <p:ext uri="{BB962C8B-B14F-4D97-AF65-F5344CB8AC3E}">
        <p14:creationId xmlns:p14="http://schemas.microsoft.com/office/powerpoint/2010/main" val="2325994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8E105E-0FAB-4113-815E-196746B5F25B}"/>
              </a:ext>
            </a:extLst>
          </p:cNvPr>
          <p:cNvPicPr>
            <a:picLocks noChangeAspect="1"/>
          </p:cNvPicPr>
          <p:nvPr/>
        </p:nvPicPr>
        <p:blipFill rotWithShape="1">
          <a:blip r:embed="rId2"/>
          <a:srcRect l="59064" t="20731" r="2847" b="39527"/>
          <a:stretch/>
        </p:blipFill>
        <p:spPr>
          <a:xfrm>
            <a:off x="0" y="0"/>
            <a:ext cx="12192000" cy="6426200"/>
          </a:xfrm>
          <a:prstGeom prst="rect">
            <a:avLst/>
          </a:prstGeom>
        </p:spPr>
      </p:pic>
    </p:spTree>
    <p:extLst>
      <p:ext uri="{BB962C8B-B14F-4D97-AF65-F5344CB8AC3E}">
        <p14:creationId xmlns:p14="http://schemas.microsoft.com/office/powerpoint/2010/main" val="1452713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8E105E-0FAB-4113-815E-196746B5F25B}"/>
              </a:ext>
            </a:extLst>
          </p:cNvPr>
          <p:cNvPicPr>
            <a:picLocks noChangeAspect="1"/>
          </p:cNvPicPr>
          <p:nvPr/>
        </p:nvPicPr>
        <p:blipFill rotWithShape="1">
          <a:blip r:embed="rId2"/>
          <a:srcRect l="1399" t="31888" r="43637" b="10712"/>
          <a:stretch/>
        </p:blipFill>
        <p:spPr>
          <a:xfrm>
            <a:off x="-2" y="-8633"/>
            <a:ext cx="12192002" cy="6431474"/>
          </a:xfrm>
          <a:prstGeom prst="rect">
            <a:avLst/>
          </a:prstGeom>
        </p:spPr>
      </p:pic>
    </p:spTree>
    <p:extLst>
      <p:ext uri="{BB962C8B-B14F-4D97-AF65-F5344CB8AC3E}">
        <p14:creationId xmlns:p14="http://schemas.microsoft.com/office/powerpoint/2010/main" val="800594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8080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6710356"/>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Beige Analog Compass">
            <a:extLst>
              <a:ext uri="{FF2B5EF4-FFF2-40B4-BE49-F238E27FC236}">
                <a16:creationId xmlns:a16="http://schemas.microsoft.com/office/drawing/2014/main" id="{1CB64EA2-A5D5-4492-994F-A8825112934A}"/>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colorTemperature colorTemp="4700"/>
                    </a14:imgEffect>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0" y="-1"/>
            <a:ext cx="12192000" cy="6426941"/>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9"/>
          <p:cNvSpPr/>
          <p:nvPr/>
        </p:nvSpPr>
        <p:spPr bwMode="white">
          <a:xfrm flipV="1">
            <a:off x="0" y="5308845"/>
            <a:ext cx="5924939" cy="1118095"/>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 name="connsiteX0" fmla="*/ 1668860 w 6675438"/>
              <a:gd name="connsiteY0" fmla="*/ 0 h 6995160"/>
              <a:gd name="connsiteX1" fmla="*/ 6675438 w 6675438"/>
              <a:gd name="connsiteY1" fmla="*/ 0 h 6995160"/>
              <a:gd name="connsiteX2" fmla="*/ 5459878 w 6675438"/>
              <a:gd name="connsiteY2" fmla="*/ 6985207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 name="connsiteX10" fmla="*/ 1668860 w 6675438"/>
              <a:gd name="connsiteY10" fmla="*/ 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75438" h="6995160">
                <a:moveTo>
                  <a:pt x="1668860" y="0"/>
                </a:moveTo>
                <a:lnTo>
                  <a:pt x="6675438" y="0"/>
                </a:lnTo>
                <a:lnTo>
                  <a:pt x="5459878" y="6985207"/>
                </a:lnTo>
                <a:lnTo>
                  <a:pt x="0" y="6995160"/>
                </a:lnTo>
                <a:cubicBezTo>
                  <a:pt x="25" y="6995055"/>
                  <a:pt x="50" y="6994949"/>
                  <a:pt x="75" y="6994844"/>
                </a:cubicBezTo>
                <a:lnTo>
                  <a:pt x="0" y="6994844"/>
                </a:lnTo>
                <a:lnTo>
                  <a:pt x="0" y="6880823"/>
                </a:lnTo>
                <a:lnTo>
                  <a:pt x="0" y="5966117"/>
                </a:lnTo>
                <a:lnTo>
                  <a:pt x="0" y="318"/>
                </a:lnTo>
                <a:lnTo>
                  <a:pt x="1668784" y="318"/>
                </a:lnTo>
                <a:cubicBezTo>
                  <a:pt x="1668809" y="212"/>
                  <a:pt x="1668835" y="106"/>
                  <a:pt x="1668860" y="0"/>
                </a:cubicBezTo>
                <a:close/>
              </a:path>
            </a:pathLst>
          </a:cu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itle 4"/>
          <p:cNvSpPr txBox="1">
            <a:spLocks/>
          </p:cNvSpPr>
          <p:nvPr/>
        </p:nvSpPr>
        <p:spPr>
          <a:xfrm>
            <a:off x="0" y="5449653"/>
            <a:ext cx="5271247" cy="108121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defRPr/>
            </a:pPr>
            <a:r>
              <a:rPr lang="fi-FI" sz="4705" spc="-100" dirty="0">
                <a:solidFill>
                  <a:srgbClr val="FFFFFF"/>
                </a:solidFill>
              </a:rPr>
              <a:t>PnP Guidance</a:t>
            </a:r>
          </a:p>
        </p:txBody>
      </p:sp>
      <p:sp>
        <p:nvSpPr>
          <p:cNvPr id="16" name="TextBox 15">
            <a:extLst>
              <a:ext uri="{FF2B5EF4-FFF2-40B4-BE49-F238E27FC236}">
                <a16:creationId xmlns:a16="http://schemas.microsoft.com/office/drawing/2014/main" id="{CAF9A0B7-70C6-4CE0-81FF-E14E9706AD8E}"/>
              </a:ext>
            </a:extLst>
          </p:cNvPr>
          <p:cNvSpPr txBox="1"/>
          <p:nvPr/>
        </p:nvSpPr>
        <p:spPr>
          <a:xfrm>
            <a:off x="719092" y="826706"/>
            <a:ext cx="4247904" cy="2954655"/>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chemeClr val="bg1"/>
                </a:solidFill>
                <a:latin typeface="+mj-lt"/>
              </a:rPr>
              <a:t>Documentation</a:t>
            </a:r>
          </a:p>
          <a:p>
            <a:pPr marL="285750" indent="-285750">
              <a:buFont typeface="Arial" panose="020B0604020202020204" pitchFamily="34" charset="0"/>
              <a:buChar char="•"/>
            </a:pPr>
            <a:r>
              <a:rPr lang="en-US" sz="2800" dirty="0">
                <a:solidFill>
                  <a:schemeClr val="bg1"/>
                </a:solidFill>
                <a:latin typeface="+mj-lt"/>
              </a:rPr>
              <a:t>Best Practices</a:t>
            </a:r>
          </a:p>
          <a:p>
            <a:pPr marL="285750" indent="-285750">
              <a:buFont typeface="Arial" panose="020B0604020202020204" pitchFamily="34" charset="0"/>
              <a:buChar char="•"/>
            </a:pPr>
            <a:r>
              <a:rPr lang="en-US" sz="2800" dirty="0">
                <a:solidFill>
                  <a:schemeClr val="bg1"/>
                </a:solidFill>
                <a:latin typeface="+mj-lt"/>
              </a:rPr>
              <a:t>Tutorials</a:t>
            </a:r>
          </a:p>
          <a:p>
            <a:pPr marL="285750" indent="-285750">
              <a:buFont typeface="Arial" panose="020B0604020202020204" pitchFamily="34" charset="0"/>
              <a:buChar char="•"/>
            </a:pPr>
            <a:r>
              <a:rPr lang="en-US" sz="2800" dirty="0">
                <a:solidFill>
                  <a:schemeClr val="bg1"/>
                </a:solidFill>
                <a:latin typeface="+mj-lt"/>
              </a:rPr>
              <a:t>Videos &amp; Webcasts</a:t>
            </a:r>
          </a:p>
          <a:p>
            <a:pPr marL="285750" indent="-285750">
              <a:buFont typeface="Arial" panose="020B0604020202020204" pitchFamily="34" charset="0"/>
              <a:buChar char="•"/>
            </a:pPr>
            <a:r>
              <a:rPr lang="en-US" sz="2800" dirty="0">
                <a:solidFill>
                  <a:schemeClr val="bg1"/>
                </a:solidFill>
                <a:latin typeface="+mj-lt"/>
              </a:rPr>
              <a:t>Sample Solutions</a:t>
            </a:r>
          </a:p>
          <a:p>
            <a:pPr marL="285750" indent="-285750">
              <a:buFont typeface="Arial" panose="020B0604020202020204" pitchFamily="34" charset="0"/>
              <a:buChar char="•"/>
            </a:pPr>
            <a:r>
              <a:rPr lang="en-US" sz="2800" dirty="0">
                <a:solidFill>
                  <a:schemeClr val="bg1"/>
                </a:solidFill>
                <a:latin typeface="+mj-lt"/>
              </a:rPr>
              <a:t>Full Solutions</a:t>
            </a:r>
          </a:p>
          <a:p>
            <a:pPr marL="285750" indent="-285750">
              <a:buFont typeface="Arial" panose="020B0604020202020204" pitchFamily="34" charset="0"/>
              <a:buChar char="•"/>
            </a:pPr>
            <a:endParaRPr lang="en-US" dirty="0">
              <a:solidFill>
                <a:schemeClr val="bg1"/>
              </a:solidFill>
            </a:endParaRPr>
          </a:p>
        </p:txBody>
      </p:sp>
      <p:sp>
        <p:nvSpPr>
          <p:cNvPr id="9" name="TextBox 8">
            <a:extLst>
              <a:ext uri="{FF2B5EF4-FFF2-40B4-BE49-F238E27FC236}">
                <a16:creationId xmlns:a16="http://schemas.microsoft.com/office/drawing/2014/main" id="{D06E8D4B-A613-48B5-B819-FD3E4CA5410A}"/>
              </a:ext>
            </a:extLst>
          </p:cNvPr>
          <p:cNvSpPr txBox="1"/>
          <p:nvPr/>
        </p:nvSpPr>
        <p:spPr>
          <a:xfrm>
            <a:off x="7279363" y="4205899"/>
            <a:ext cx="4211905" cy="1661993"/>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chemeClr val="bg1"/>
                </a:solidFill>
                <a:latin typeface="+mj-lt"/>
              </a:rPr>
              <a:t>Use what makes sense</a:t>
            </a:r>
          </a:p>
          <a:p>
            <a:pPr marL="285750" indent="-285750">
              <a:buFont typeface="Arial" panose="020B0604020202020204" pitchFamily="34" charset="0"/>
              <a:buChar char="•"/>
            </a:pPr>
            <a:r>
              <a:rPr lang="en-US" sz="2800" dirty="0">
                <a:solidFill>
                  <a:schemeClr val="bg1"/>
                </a:solidFill>
                <a:latin typeface="+mj-lt"/>
              </a:rPr>
              <a:t>You don’t need to start at the “beginning”</a:t>
            </a:r>
          </a:p>
          <a:p>
            <a:pPr marL="28575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725533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animEffect transition="in" filter="fade">
                                      <p:cBhvr>
                                        <p:cTn id="11" dur="500"/>
                                        <p:tgtEl>
                                          <p:spTgt spid="1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animEffect transition="in" filter="fade">
                                      <p:cBhvr>
                                        <p:cTn id="15" dur="500"/>
                                        <p:tgtEl>
                                          <p:spTgt spid="1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animEffect transition="in" filter="fade">
                                      <p:cBhvr>
                                        <p:cTn id="19" dur="500"/>
                                        <p:tgtEl>
                                          <p:spTgt spid="16">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animEffect transition="in" filter="fade">
                                      <p:cBhvr>
                                        <p:cTn id="23" dur="500"/>
                                        <p:tgtEl>
                                          <p:spTgt spid="16">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6">
                                            <p:txEl>
                                              <p:pRg st="5" end="5"/>
                                            </p:txEl>
                                          </p:spTgt>
                                        </p:tgtEl>
                                        <p:attrNameLst>
                                          <p:attrName>style.visibility</p:attrName>
                                        </p:attrNameLst>
                                      </p:cBhvr>
                                      <p:to>
                                        <p:strVal val="visible"/>
                                      </p:to>
                                    </p:set>
                                    <p:animEffect transition="in" filter="fade">
                                      <p:cBhvr>
                                        <p:cTn id="27" dur="500"/>
                                        <p:tgtEl>
                                          <p:spTgt spid="16">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xEl>
                                              <p:pRg st="0" end="0"/>
                                            </p:txEl>
                                          </p:spTgt>
                                        </p:tgtEl>
                                        <p:attrNameLst>
                                          <p:attrName>style.visibility</p:attrName>
                                        </p:attrNameLst>
                                      </p:cBhvr>
                                      <p:to>
                                        <p:strVal val="visible"/>
                                      </p:to>
                                    </p:set>
                                    <p:animEffect transition="in" filter="fade">
                                      <p:cBhvr>
                                        <p:cTn id="32" dur="500"/>
                                        <p:tgtEl>
                                          <p:spTgt spid="9">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xEl>
                                              <p:pRg st="1" end="1"/>
                                            </p:txEl>
                                          </p:spTgt>
                                        </p:tgtEl>
                                        <p:attrNameLst>
                                          <p:attrName>style.visibility</p:attrName>
                                        </p:attrNameLst>
                                      </p:cBhvr>
                                      <p:to>
                                        <p:strVal val="visible"/>
                                      </p:to>
                                    </p:set>
                                    <p:animEffect transition="in" filter="fade">
                                      <p:cBhvr>
                                        <p:cTn id="37"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P spid="9"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6000" b="-16000"/>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3B4F065-9245-4B2D-991D-5AA0DA22D8DC}"/>
              </a:ext>
            </a:extLst>
          </p:cNvPr>
          <p:cNvSpPr/>
          <p:nvPr/>
        </p:nvSpPr>
        <p:spPr>
          <a:xfrm>
            <a:off x="0" y="0"/>
            <a:ext cx="12192000" cy="6417892"/>
          </a:xfrm>
          <a:prstGeom prst="rect">
            <a:avLst/>
          </a:pr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C82DA13-5EC3-497F-8CB1-9F7AC0CCB6BF}"/>
              </a:ext>
            </a:extLst>
          </p:cNvPr>
          <p:cNvSpPr>
            <a:spLocks noGrp="1"/>
          </p:cNvSpPr>
          <p:nvPr>
            <p:ph type="title"/>
          </p:nvPr>
        </p:nvSpPr>
        <p:spPr>
          <a:xfrm>
            <a:off x="0" y="0"/>
            <a:ext cx="12192000" cy="4081806"/>
          </a:xfrm>
        </p:spPr>
        <p:txBody>
          <a:bodyPr anchor="ctr"/>
          <a:lstStyle/>
          <a:p>
            <a:r>
              <a:rPr lang="en-US" sz="10800" dirty="0">
                <a:ln w="28575">
                  <a:solidFill>
                    <a:schemeClr val="tx1"/>
                  </a:solidFill>
                </a:ln>
              </a:rPr>
              <a:t>aka.ms/</a:t>
            </a:r>
            <a:r>
              <a:rPr lang="en-US" sz="10800" dirty="0" err="1">
                <a:ln w="28575">
                  <a:solidFill>
                    <a:schemeClr val="tx1"/>
                  </a:solidFill>
                </a:ln>
              </a:rPr>
              <a:t>spdev</a:t>
            </a:r>
            <a:r>
              <a:rPr lang="en-US" sz="10800" dirty="0">
                <a:ln w="28575">
                  <a:solidFill>
                    <a:schemeClr val="tx1"/>
                  </a:solidFill>
                </a:ln>
              </a:rPr>
              <a:t>-docs</a:t>
            </a:r>
            <a:endParaRPr lang="en-US" sz="10800" dirty="0">
              <a:ln w="12700">
                <a:solidFill>
                  <a:schemeClr val="tx1"/>
                </a:solidFill>
              </a:ln>
            </a:endParaRPr>
          </a:p>
        </p:txBody>
      </p:sp>
    </p:spTree>
    <p:extLst>
      <p:ext uri="{BB962C8B-B14F-4D97-AF65-F5344CB8AC3E}">
        <p14:creationId xmlns:p14="http://schemas.microsoft.com/office/powerpoint/2010/main" val="4221183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screenshot of a computer screen&#10;&#10;Description generated with very high confidence">
            <a:extLst>
              <a:ext uri="{FF2B5EF4-FFF2-40B4-BE49-F238E27FC236}">
                <a16:creationId xmlns:a16="http://schemas.microsoft.com/office/drawing/2014/main" id="{C78B4567-21FB-4D7F-8F5D-C99AA2BAC3FC}"/>
              </a:ext>
            </a:extLst>
          </p:cNvPr>
          <p:cNvPicPr>
            <a:picLocks noChangeAspect="1"/>
          </p:cNvPicPr>
          <p:nvPr/>
        </p:nvPicPr>
        <p:blipFill rotWithShape="1">
          <a:blip r:embed="rId2"/>
          <a:srcRect t="272" b="8062"/>
          <a:stretch/>
        </p:blipFill>
        <p:spPr>
          <a:xfrm>
            <a:off x="0" y="0"/>
            <a:ext cx="12192000" cy="6419850"/>
          </a:xfrm>
          <a:prstGeom prst="rect">
            <a:avLst/>
          </a:prstGeom>
          <a:ln>
            <a:solidFill>
              <a:schemeClr val="bg1">
                <a:lumMod val="75000"/>
              </a:schemeClr>
            </a:solidFill>
          </a:ln>
        </p:spPr>
      </p:pic>
    </p:spTree>
    <p:extLst>
      <p:ext uri="{BB962C8B-B14F-4D97-AF65-F5344CB8AC3E}">
        <p14:creationId xmlns:p14="http://schemas.microsoft.com/office/powerpoint/2010/main" val="8633245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DF1961-3E2B-4C27-AED3-2EA2A2B1A7C6}"/>
              </a:ext>
            </a:extLst>
          </p:cNvPr>
          <p:cNvPicPr>
            <a:picLocks noChangeAspect="1"/>
          </p:cNvPicPr>
          <p:nvPr/>
        </p:nvPicPr>
        <p:blipFill>
          <a:blip r:embed="rId2"/>
          <a:stretch>
            <a:fillRect/>
          </a:stretch>
        </p:blipFill>
        <p:spPr>
          <a:xfrm>
            <a:off x="0" y="0"/>
            <a:ext cx="12192000" cy="6428855"/>
          </a:xfrm>
          <a:prstGeom prst="rect">
            <a:avLst/>
          </a:prstGeom>
        </p:spPr>
      </p:pic>
      <p:pic>
        <p:nvPicPr>
          <p:cNvPr id="5122" name="Picture 2" descr="http://www.gravestonemaker.com/image.php?id=2&amp;name=MSDN&amp;byear=1806&amp;dyear=2018&amp;insc=Forever+cached+in+our+hearts">
            <a:extLst>
              <a:ext uri="{FF2B5EF4-FFF2-40B4-BE49-F238E27FC236}">
                <a16:creationId xmlns:a16="http://schemas.microsoft.com/office/drawing/2014/main" id="{0BF733DA-33B5-403B-BADD-9DBDCDEA9BD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a:stretch/>
        </p:blipFill>
        <p:spPr bwMode="auto">
          <a:xfrm>
            <a:off x="584720" y="2495691"/>
            <a:ext cx="4086225" cy="2819400"/>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DA1870-A4EE-45E3-9DC3-C1ED4CD4B54A}"/>
              </a:ext>
            </a:extLst>
          </p:cNvPr>
          <p:cNvSpPr txBox="1"/>
          <p:nvPr/>
        </p:nvSpPr>
        <p:spPr>
          <a:xfrm>
            <a:off x="470020" y="863125"/>
            <a:ext cx="11721980" cy="769441"/>
          </a:xfrm>
          <a:prstGeom prst="rect">
            <a:avLst/>
          </a:prstGeom>
          <a:noFill/>
        </p:spPr>
        <p:txBody>
          <a:bodyPr wrap="square" rtlCol="0">
            <a:spAutoFit/>
          </a:bodyPr>
          <a:lstStyle/>
          <a:p>
            <a:pPr algn="ctr"/>
            <a:r>
              <a:rPr lang="en-US" sz="4400" dirty="0">
                <a:latin typeface="Segoe UI Black" panose="020B0A02040204020203" pitchFamily="34" charset="0"/>
                <a:ea typeface="Segoe UI Black" panose="020B0A02040204020203" pitchFamily="34" charset="0"/>
              </a:rPr>
              <a:t>docs.microsoft.com/</a:t>
            </a:r>
            <a:r>
              <a:rPr lang="en-US" sz="4400" dirty="0" err="1">
                <a:latin typeface="Segoe UI Black" panose="020B0A02040204020203" pitchFamily="34" charset="0"/>
                <a:ea typeface="Segoe UI Black" panose="020B0A02040204020203" pitchFamily="34" charset="0"/>
              </a:rPr>
              <a:t>sharepoint</a:t>
            </a:r>
            <a:endParaRPr lang="en-US" sz="4400" dirty="0">
              <a:latin typeface="Segoe UI Black" panose="020B0A02040204020203" pitchFamily="34" charset="0"/>
              <a:ea typeface="Segoe UI Black" panose="020B0A02040204020203" pitchFamily="34" charset="0"/>
            </a:endParaRPr>
          </a:p>
        </p:txBody>
      </p:sp>
      <p:sp>
        <p:nvSpPr>
          <p:cNvPr id="7" name="TextBox 6">
            <a:extLst>
              <a:ext uri="{FF2B5EF4-FFF2-40B4-BE49-F238E27FC236}">
                <a16:creationId xmlns:a16="http://schemas.microsoft.com/office/drawing/2014/main" id="{862FB50F-ECC4-42A3-9C31-6AC3CDA2756F}"/>
              </a:ext>
            </a:extLst>
          </p:cNvPr>
          <p:cNvSpPr txBox="1"/>
          <p:nvPr/>
        </p:nvSpPr>
        <p:spPr>
          <a:xfrm>
            <a:off x="5255665" y="2052917"/>
            <a:ext cx="6452073" cy="3785652"/>
          </a:xfrm>
          <a:prstGeom prst="rect">
            <a:avLst/>
          </a:prstGeom>
          <a:noFill/>
        </p:spPr>
        <p:txBody>
          <a:bodyPr wrap="square" rtlCol="0">
            <a:spAutoFit/>
          </a:bodyPr>
          <a:lstStyle/>
          <a:p>
            <a:pPr marL="457200" indent="-457200">
              <a:buFont typeface="Arial" panose="020B0604020202020204" pitchFamily="34" charset="0"/>
              <a:buChar char="•"/>
            </a:pPr>
            <a:r>
              <a:rPr lang="en-US" sz="2400" dirty="0">
                <a:ln>
                  <a:solidFill>
                    <a:schemeClr val="tx1"/>
                  </a:solidFill>
                </a:ln>
                <a:ea typeface="Segoe UI Black" panose="020B0A02040204020203" pitchFamily="34" charset="0"/>
              </a:rPr>
              <a:t>New consolidated platform</a:t>
            </a:r>
          </a:p>
          <a:p>
            <a:pPr marL="457200" indent="-457200">
              <a:buFont typeface="Arial" panose="020B0604020202020204" pitchFamily="34" charset="0"/>
              <a:buChar char="•"/>
            </a:pPr>
            <a:r>
              <a:rPr lang="en-US" sz="2400" dirty="0">
                <a:ln>
                  <a:solidFill>
                    <a:schemeClr val="tx1"/>
                  </a:solidFill>
                </a:ln>
                <a:ea typeface="Segoe UI Black" panose="020B0A02040204020203" pitchFamily="34" charset="0"/>
              </a:rPr>
              <a:t>All active SharePoint development topics moved here</a:t>
            </a:r>
          </a:p>
          <a:p>
            <a:pPr marL="457200" indent="-457200">
              <a:buFont typeface="Arial" panose="020B0604020202020204" pitchFamily="34" charset="0"/>
              <a:buChar char="•"/>
            </a:pPr>
            <a:r>
              <a:rPr lang="en-US" sz="2400" dirty="0">
                <a:ln>
                  <a:solidFill>
                    <a:schemeClr val="tx1"/>
                  </a:solidFill>
                </a:ln>
                <a:ea typeface="Segoe UI Black" panose="020B0A02040204020203" pitchFamily="34" charset="0"/>
              </a:rPr>
              <a:t>Content managed in GitHub</a:t>
            </a:r>
          </a:p>
          <a:p>
            <a:pPr marL="457200" indent="-457200">
              <a:buFont typeface="Arial" panose="020B0604020202020204" pitchFamily="34" charset="0"/>
              <a:buChar char="•"/>
            </a:pPr>
            <a:r>
              <a:rPr lang="en-US" sz="2400" dirty="0">
                <a:ln>
                  <a:solidFill>
                    <a:schemeClr val="tx1"/>
                  </a:solidFill>
                </a:ln>
                <a:ea typeface="Segoe UI Black" panose="020B0A02040204020203" pitchFamily="34" charset="0"/>
              </a:rPr>
              <a:t>SharePoint Framework</a:t>
            </a:r>
          </a:p>
          <a:p>
            <a:pPr marL="457200" indent="-457200">
              <a:buFont typeface="Arial" panose="020B0604020202020204" pitchFamily="34" charset="0"/>
              <a:buChar char="•"/>
            </a:pPr>
            <a:r>
              <a:rPr lang="en-US" sz="2400" dirty="0">
                <a:ln>
                  <a:solidFill>
                    <a:schemeClr val="tx1"/>
                  </a:solidFill>
                </a:ln>
                <a:ea typeface="Segoe UI Black" panose="020B0A02040204020203" pitchFamily="34" charset="0"/>
              </a:rPr>
              <a:t>API reference</a:t>
            </a:r>
          </a:p>
          <a:p>
            <a:pPr marL="457200" indent="-457200">
              <a:buFont typeface="Arial" panose="020B0604020202020204" pitchFamily="34" charset="0"/>
              <a:buChar char="•"/>
            </a:pPr>
            <a:r>
              <a:rPr lang="en-US" sz="2400" dirty="0">
                <a:ln>
                  <a:solidFill>
                    <a:schemeClr val="tx1"/>
                  </a:solidFill>
                </a:ln>
                <a:ea typeface="Segoe UI Black" panose="020B0A02040204020203" pitchFamily="34" charset="0"/>
              </a:rPr>
              <a:t>SharePoint add-ins</a:t>
            </a:r>
          </a:p>
          <a:p>
            <a:pPr marL="457200" indent="-457200">
              <a:buFont typeface="Arial" panose="020B0604020202020204" pitchFamily="34" charset="0"/>
              <a:buChar char="•"/>
            </a:pPr>
            <a:r>
              <a:rPr lang="en-US" sz="2400" dirty="0">
                <a:ln>
                  <a:solidFill>
                    <a:schemeClr val="tx1"/>
                  </a:solidFill>
                </a:ln>
                <a:ea typeface="Segoe UI Black" panose="020B0A02040204020203" pitchFamily="34" charset="0"/>
              </a:rPr>
              <a:t>Declarative customizations</a:t>
            </a:r>
          </a:p>
          <a:p>
            <a:pPr marL="457200" indent="-457200">
              <a:buFont typeface="Arial" panose="020B0604020202020204" pitchFamily="34" charset="0"/>
              <a:buChar char="•"/>
            </a:pPr>
            <a:r>
              <a:rPr lang="en-US" sz="2400" dirty="0">
                <a:ln>
                  <a:solidFill>
                    <a:schemeClr val="tx1"/>
                  </a:solidFill>
                </a:ln>
                <a:ea typeface="Segoe UI Black" panose="020B0A02040204020203" pitchFamily="34" charset="0"/>
              </a:rPr>
              <a:t>Tutorials</a:t>
            </a:r>
          </a:p>
          <a:p>
            <a:pPr marL="457200" indent="-457200">
              <a:buFont typeface="Arial" panose="020B0604020202020204" pitchFamily="34" charset="0"/>
              <a:buChar char="•"/>
            </a:pPr>
            <a:r>
              <a:rPr lang="en-US" sz="2400" dirty="0">
                <a:ln>
                  <a:solidFill>
                    <a:schemeClr val="tx1"/>
                  </a:solidFill>
                </a:ln>
                <a:ea typeface="Segoe UI Black" panose="020B0A02040204020203" pitchFamily="34" charset="0"/>
              </a:rPr>
              <a:t>Object Reference, etc.</a:t>
            </a:r>
          </a:p>
        </p:txBody>
      </p:sp>
    </p:spTree>
    <p:extLst>
      <p:ext uri="{BB962C8B-B14F-4D97-AF65-F5344CB8AC3E}">
        <p14:creationId xmlns:p14="http://schemas.microsoft.com/office/powerpoint/2010/main" val="3942490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5122"/>
                                        </p:tgtEl>
                                        <p:attrNameLst>
                                          <p:attrName>style.visibility</p:attrName>
                                        </p:attrNameLst>
                                      </p:cBhvr>
                                      <p:to>
                                        <p:strVal val="visible"/>
                                      </p:to>
                                    </p:set>
                                    <p:animEffect transition="in" filter="fade">
                                      <p:cBhvr>
                                        <p:cTn id="13" dur="500"/>
                                        <p:tgtEl>
                                          <p:spTgt spid="5122"/>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1" end="1"/>
                                            </p:txEl>
                                          </p:spTgt>
                                        </p:tgtEl>
                                        <p:attrNameLst>
                                          <p:attrName>style.visibility</p:attrName>
                                        </p:attrNameLst>
                                      </p:cBhvr>
                                      <p:to>
                                        <p:strVal val="visible"/>
                                      </p:to>
                                    </p:set>
                                    <p:animEffect transition="in" filter="fade">
                                      <p:cBhvr>
                                        <p:cTn id="22" dur="500"/>
                                        <p:tgtEl>
                                          <p:spTgt spid="7">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Effect transition="in" filter="fade">
                                      <p:cBhvr>
                                        <p:cTn id="27" dur="500"/>
                                        <p:tgtEl>
                                          <p:spTgt spid="7">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xEl>
                                              <p:pRg st="3" end="3"/>
                                            </p:txEl>
                                          </p:spTgt>
                                        </p:tgtEl>
                                        <p:attrNameLst>
                                          <p:attrName>style.visibility</p:attrName>
                                        </p:attrNameLst>
                                      </p:cBhvr>
                                      <p:to>
                                        <p:strVal val="visible"/>
                                      </p:to>
                                    </p:set>
                                    <p:animEffect transition="in" filter="fade">
                                      <p:cBhvr>
                                        <p:cTn id="32" dur="500"/>
                                        <p:tgtEl>
                                          <p:spTgt spid="7">
                                            <p:txEl>
                                              <p:pRg st="3" end="3"/>
                                            </p:txEl>
                                          </p:spTgt>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7">
                                            <p:txEl>
                                              <p:pRg st="4" end="4"/>
                                            </p:txEl>
                                          </p:spTgt>
                                        </p:tgtEl>
                                        <p:attrNameLst>
                                          <p:attrName>style.visibility</p:attrName>
                                        </p:attrNameLst>
                                      </p:cBhvr>
                                      <p:to>
                                        <p:strVal val="visible"/>
                                      </p:to>
                                    </p:set>
                                    <p:animEffect transition="in" filter="fade">
                                      <p:cBhvr>
                                        <p:cTn id="36" dur="500"/>
                                        <p:tgtEl>
                                          <p:spTgt spid="7">
                                            <p:txEl>
                                              <p:pRg st="4" end="4"/>
                                            </p:txEl>
                                          </p:spTgt>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7">
                                            <p:txEl>
                                              <p:pRg st="5" end="5"/>
                                            </p:txEl>
                                          </p:spTgt>
                                        </p:tgtEl>
                                        <p:attrNameLst>
                                          <p:attrName>style.visibility</p:attrName>
                                        </p:attrNameLst>
                                      </p:cBhvr>
                                      <p:to>
                                        <p:strVal val="visible"/>
                                      </p:to>
                                    </p:set>
                                    <p:animEffect transition="in" filter="fade">
                                      <p:cBhvr>
                                        <p:cTn id="40" dur="500"/>
                                        <p:tgtEl>
                                          <p:spTgt spid="7">
                                            <p:txEl>
                                              <p:pRg st="5" end="5"/>
                                            </p:txEl>
                                          </p:spTgt>
                                        </p:tgtEl>
                                      </p:cBhvr>
                                    </p:animEffect>
                                  </p:childTnLst>
                                </p:cTn>
                              </p:par>
                            </p:childTnLst>
                          </p:cTn>
                        </p:par>
                        <p:par>
                          <p:cTn id="41" fill="hold">
                            <p:stCondLst>
                              <p:cond delay="1500"/>
                            </p:stCondLst>
                            <p:childTnLst>
                              <p:par>
                                <p:cTn id="42" presetID="10" presetClass="entr" presetSubtype="0" fill="hold" grpId="0" nodeType="afterEffect">
                                  <p:stCondLst>
                                    <p:cond delay="0"/>
                                  </p:stCondLst>
                                  <p:childTnLst>
                                    <p:set>
                                      <p:cBhvr>
                                        <p:cTn id="43" dur="1" fill="hold">
                                          <p:stCondLst>
                                            <p:cond delay="0"/>
                                          </p:stCondLst>
                                        </p:cTn>
                                        <p:tgtEl>
                                          <p:spTgt spid="7">
                                            <p:txEl>
                                              <p:pRg st="6" end="6"/>
                                            </p:txEl>
                                          </p:spTgt>
                                        </p:tgtEl>
                                        <p:attrNameLst>
                                          <p:attrName>style.visibility</p:attrName>
                                        </p:attrNameLst>
                                      </p:cBhvr>
                                      <p:to>
                                        <p:strVal val="visible"/>
                                      </p:to>
                                    </p:set>
                                    <p:animEffect transition="in" filter="fade">
                                      <p:cBhvr>
                                        <p:cTn id="44" dur="500"/>
                                        <p:tgtEl>
                                          <p:spTgt spid="7">
                                            <p:txEl>
                                              <p:pRg st="6" end="6"/>
                                            </p:txEl>
                                          </p:spTgt>
                                        </p:tgtEl>
                                      </p:cBhvr>
                                    </p:animEffect>
                                  </p:childTnLst>
                                </p:cTn>
                              </p:par>
                            </p:childTnLst>
                          </p:cTn>
                        </p:par>
                        <p:par>
                          <p:cTn id="45" fill="hold">
                            <p:stCondLst>
                              <p:cond delay="2000"/>
                            </p:stCondLst>
                            <p:childTnLst>
                              <p:par>
                                <p:cTn id="46" presetID="10" presetClass="entr" presetSubtype="0" fill="hold" grpId="0" nodeType="afterEffect">
                                  <p:stCondLst>
                                    <p:cond delay="0"/>
                                  </p:stCondLst>
                                  <p:childTnLst>
                                    <p:set>
                                      <p:cBhvr>
                                        <p:cTn id="47" dur="1" fill="hold">
                                          <p:stCondLst>
                                            <p:cond delay="0"/>
                                          </p:stCondLst>
                                        </p:cTn>
                                        <p:tgtEl>
                                          <p:spTgt spid="7">
                                            <p:txEl>
                                              <p:pRg st="7" end="7"/>
                                            </p:txEl>
                                          </p:spTgt>
                                        </p:tgtEl>
                                        <p:attrNameLst>
                                          <p:attrName>style.visibility</p:attrName>
                                        </p:attrNameLst>
                                      </p:cBhvr>
                                      <p:to>
                                        <p:strVal val="visible"/>
                                      </p:to>
                                    </p:set>
                                    <p:animEffect transition="in" filter="fade">
                                      <p:cBhvr>
                                        <p:cTn id="48" dur="500"/>
                                        <p:tgtEl>
                                          <p:spTgt spid="7">
                                            <p:txEl>
                                              <p:pRg st="7" end="7"/>
                                            </p:txEl>
                                          </p:spTgt>
                                        </p:tgtEl>
                                      </p:cBhvr>
                                    </p:animEffect>
                                  </p:childTnLst>
                                </p:cTn>
                              </p:par>
                            </p:childTnLst>
                          </p:cTn>
                        </p:par>
                        <p:par>
                          <p:cTn id="49" fill="hold">
                            <p:stCondLst>
                              <p:cond delay="2500"/>
                            </p:stCondLst>
                            <p:childTnLst>
                              <p:par>
                                <p:cTn id="50" presetID="10" presetClass="entr" presetSubtype="0" fill="hold" grpId="0" nodeType="afterEffect">
                                  <p:stCondLst>
                                    <p:cond delay="0"/>
                                  </p:stCondLst>
                                  <p:childTnLst>
                                    <p:set>
                                      <p:cBhvr>
                                        <p:cTn id="51" dur="1" fill="hold">
                                          <p:stCondLst>
                                            <p:cond delay="0"/>
                                          </p:stCondLst>
                                        </p:cTn>
                                        <p:tgtEl>
                                          <p:spTgt spid="7">
                                            <p:txEl>
                                              <p:pRg st="8" end="8"/>
                                            </p:txEl>
                                          </p:spTgt>
                                        </p:tgtEl>
                                        <p:attrNameLst>
                                          <p:attrName>style.visibility</p:attrName>
                                        </p:attrNameLst>
                                      </p:cBhvr>
                                      <p:to>
                                        <p:strVal val="visible"/>
                                      </p:to>
                                    </p:set>
                                    <p:animEffect transition="in" filter="fade">
                                      <p:cBhvr>
                                        <p:cTn id="52"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82DA13-5EC3-497F-8CB1-9F7AC0CCB6BF}"/>
              </a:ext>
            </a:extLst>
          </p:cNvPr>
          <p:cNvSpPr>
            <a:spLocks noGrp="1"/>
          </p:cNvSpPr>
          <p:nvPr>
            <p:ph type="title"/>
          </p:nvPr>
        </p:nvSpPr>
        <p:spPr>
          <a:xfrm>
            <a:off x="0" y="4827638"/>
            <a:ext cx="12192000" cy="1602657"/>
          </a:xfrm>
        </p:spPr>
        <p:txBody>
          <a:bodyPr anchor="ctr"/>
          <a:lstStyle/>
          <a:p>
            <a:r>
              <a:rPr lang="en-US" sz="9800" dirty="0">
                <a:ln w="28575">
                  <a:solidFill>
                    <a:schemeClr val="bg1"/>
                  </a:solidFill>
                </a:ln>
                <a:solidFill>
                  <a:schemeClr val="tx2"/>
                </a:solidFill>
              </a:rPr>
              <a:t>aka.ms/</a:t>
            </a:r>
            <a:r>
              <a:rPr lang="en-US" sz="9800" dirty="0" err="1">
                <a:ln w="28575">
                  <a:solidFill>
                    <a:schemeClr val="bg1"/>
                  </a:solidFill>
                </a:ln>
                <a:solidFill>
                  <a:schemeClr val="tx2"/>
                </a:solidFill>
              </a:rPr>
              <a:t>spdev</a:t>
            </a:r>
            <a:r>
              <a:rPr lang="en-US" sz="9800" dirty="0">
                <a:ln w="28575">
                  <a:solidFill>
                    <a:schemeClr val="bg1"/>
                  </a:solidFill>
                </a:ln>
                <a:solidFill>
                  <a:schemeClr val="tx2"/>
                </a:solidFill>
              </a:rPr>
              <a:t>-videos</a:t>
            </a:r>
            <a:endParaRPr lang="en-US" sz="9800" dirty="0">
              <a:ln w="12700">
                <a:solidFill>
                  <a:schemeClr val="bg1"/>
                </a:solidFill>
              </a:ln>
              <a:solidFill>
                <a:schemeClr val="tx2"/>
              </a:solidFill>
            </a:endParaRPr>
          </a:p>
        </p:txBody>
      </p:sp>
    </p:spTree>
    <p:extLst>
      <p:ext uri="{BB962C8B-B14F-4D97-AF65-F5344CB8AC3E}">
        <p14:creationId xmlns:p14="http://schemas.microsoft.com/office/powerpoint/2010/main" val="39736821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24091B-0488-477B-BBB6-6A559F2DE554}"/>
              </a:ext>
            </a:extLst>
          </p:cNvPr>
          <p:cNvPicPr>
            <a:picLocks noChangeAspect="1"/>
          </p:cNvPicPr>
          <p:nvPr/>
        </p:nvPicPr>
        <p:blipFill rotWithShape="1">
          <a:blip r:embed="rId2"/>
          <a:srcRect l="448" r="448"/>
          <a:stretch/>
        </p:blipFill>
        <p:spPr>
          <a:xfrm>
            <a:off x="0" y="0"/>
            <a:ext cx="12192000" cy="6424613"/>
          </a:xfrm>
          <a:prstGeom prst="rect">
            <a:avLst/>
          </a:prstGeom>
        </p:spPr>
      </p:pic>
    </p:spTree>
    <p:extLst>
      <p:ext uri="{BB962C8B-B14F-4D97-AF65-F5344CB8AC3E}">
        <p14:creationId xmlns:p14="http://schemas.microsoft.com/office/powerpoint/2010/main" val="21367883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81C512-78CF-44EA-9C5B-8682DE7372B9}"/>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saturation sat="33000"/>
                    </a14:imgEffect>
                  </a14:imgLayer>
                </a14:imgProps>
              </a:ext>
            </a:extLst>
          </a:blip>
          <a:srcRect l="419" r="419"/>
          <a:stretch/>
        </p:blipFill>
        <p:spPr>
          <a:xfrm>
            <a:off x="-1" y="0"/>
            <a:ext cx="12192001" cy="6420819"/>
          </a:xfrm>
          <a:prstGeom prst="rect">
            <a:avLst/>
          </a:prstGeom>
        </p:spPr>
      </p:pic>
      <p:sp>
        <p:nvSpPr>
          <p:cNvPr id="4" name="TextBox 3">
            <a:extLst>
              <a:ext uri="{FF2B5EF4-FFF2-40B4-BE49-F238E27FC236}">
                <a16:creationId xmlns:a16="http://schemas.microsoft.com/office/drawing/2014/main" id="{00051AB9-9385-4C8B-B495-C7699BA81F5C}"/>
              </a:ext>
            </a:extLst>
          </p:cNvPr>
          <p:cNvSpPr txBox="1"/>
          <p:nvPr/>
        </p:nvSpPr>
        <p:spPr>
          <a:xfrm>
            <a:off x="6544008" y="1658983"/>
            <a:ext cx="4733909" cy="2308324"/>
          </a:xfrm>
          <a:prstGeom prst="rect">
            <a:avLst/>
          </a:prstGeom>
          <a:noFill/>
        </p:spPr>
        <p:txBody>
          <a:bodyPr wrap="square" rtlCol="0">
            <a:spAutoFit/>
          </a:bodyPr>
          <a:lstStyle/>
          <a:p>
            <a:pPr marL="457200" indent="-457200">
              <a:buFont typeface="Arial" panose="020B0604020202020204" pitchFamily="34" charset="0"/>
              <a:buChar char="•"/>
            </a:pPr>
            <a:r>
              <a:rPr lang="en-US" sz="2400" dirty="0">
                <a:ln>
                  <a:solidFill>
                    <a:schemeClr val="tx1"/>
                  </a:solidFill>
                </a:ln>
                <a:ea typeface="Segoe UI Black" panose="020B0A02040204020203" pitchFamily="34" charset="0"/>
              </a:rPr>
              <a:t>Web cast recordings</a:t>
            </a:r>
          </a:p>
          <a:p>
            <a:pPr marL="457200" indent="-457200">
              <a:buFont typeface="Arial" panose="020B0604020202020204" pitchFamily="34" charset="0"/>
              <a:buChar char="•"/>
            </a:pPr>
            <a:r>
              <a:rPr lang="en-US" sz="2400" dirty="0">
                <a:ln>
                  <a:solidFill>
                    <a:schemeClr val="tx1"/>
                  </a:solidFill>
                </a:ln>
                <a:ea typeface="Segoe UI Black" panose="020B0A02040204020203" pitchFamily="34" charset="0"/>
              </a:rPr>
              <a:t>Quick Guidance Videos</a:t>
            </a:r>
          </a:p>
          <a:p>
            <a:pPr marL="457200" indent="-457200">
              <a:buFont typeface="Arial" panose="020B0604020202020204" pitchFamily="34" charset="0"/>
              <a:buChar char="•"/>
            </a:pPr>
            <a:r>
              <a:rPr lang="en-US" sz="2400" dirty="0">
                <a:ln>
                  <a:solidFill>
                    <a:schemeClr val="tx1"/>
                  </a:solidFill>
                </a:ln>
                <a:ea typeface="Segoe UI Black" panose="020B0A02040204020203" pitchFamily="34" charset="0"/>
              </a:rPr>
              <a:t>Tutorial Videos</a:t>
            </a:r>
          </a:p>
          <a:p>
            <a:pPr marL="457200" indent="-457200">
              <a:buFont typeface="Arial" panose="020B0604020202020204" pitchFamily="34" charset="0"/>
              <a:buChar char="•"/>
            </a:pPr>
            <a:r>
              <a:rPr lang="en-US" sz="2400" dirty="0">
                <a:ln>
                  <a:solidFill>
                    <a:schemeClr val="tx1"/>
                  </a:solidFill>
                </a:ln>
                <a:ea typeface="Segoe UI Black" panose="020B0A02040204020203" pitchFamily="34" charset="0"/>
              </a:rPr>
              <a:t>Training Videos</a:t>
            </a:r>
          </a:p>
          <a:p>
            <a:pPr marL="457200" indent="-457200">
              <a:buFont typeface="Arial" panose="020B0604020202020204" pitchFamily="34" charset="0"/>
              <a:buChar char="•"/>
            </a:pPr>
            <a:r>
              <a:rPr lang="en-US" sz="2400" dirty="0">
                <a:ln>
                  <a:solidFill>
                    <a:schemeClr val="tx1"/>
                  </a:solidFill>
                </a:ln>
                <a:ea typeface="Segoe UI Black" panose="020B0A02040204020203" pitchFamily="34" charset="0"/>
              </a:rPr>
              <a:t>Community call recordings</a:t>
            </a:r>
          </a:p>
          <a:p>
            <a:pPr marL="457200" indent="-457200">
              <a:buFont typeface="Arial" panose="020B0604020202020204" pitchFamily="34" charset="0"/>
              <a:buChar char="•"/>
            </a:pPr>
            <a:r>
              <a:rPr lang="en-US" sz="2400" b="1" dirty="0">
                <a:ln>
                  <a:solidFill>
                    <a:schemeClr val="tx1"/>
                  </a:solidFill>
                </a:ln>
                <a:ea typeface="Segoe UI Black" panose="020B0A02040204020203" pitchFamily="34" charset="0"/>
              </a:rPr>
              <a:t>280+ videos!</a:t>
            </a:r>
          </a:p>
        </p:txBody>
      </p:sp>
      <p:pic>
        <p:nvPicPr>
          <p:cNvPr id="5" name="Picture 2" descr="Image result for youtube logo">
            <a:extLst>
              <a:ext uri="{FF2B5EF4-FFF2-40B4-BE49-F238E27FC236}">
                <a16:creationId xmlns:a16="http://schemas.microsoft.com/office/drawing/2014/main" id="{710AAABB-EEA9-4A44-BD31-B3256912FD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8632" y="1379141"/>
            <a:ext cx="4159361" cy="258816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5235FBB6-B6B0-4D01-83D1-BD7679D91CCF}"/>
              </a:ext>
            </a:extLst>
          </p:cNvPr>
          <p:cNvGrpSpPr/>
          <p:nvPr/>
        </p:nvGrpSpPr>
        <p:grpSpPr>
          <a:xfrm>
            <a:off x="2795810" y="5279257"/>
            <a:ext cx="7406627" cy="914400"/>
            <a:chOff x="3281038" y="5574225"/>
            <a:chExt cx="7406627" cy="914400"/>
          </a:xfrm>
        </p:grpSpPr>
        <p:sp>
          <p:nvSpPr>
            <p:cNvPr id="6" name="TextBox 5">
              <a:extLst>
                <a:ext uri="{FF2B5EF4-FFF2-40B4-BE49-F238E27FC236}">
                  <a16:creationId xmlns:a16="http://schemas.microsoft.com/office/drawing/2014/main" id="{18239D69-8EF4-4B76-907E-20A265916450}"/>
                </a:ext>
              </a:extLst>
            </p:cNvPr>
            <p:cNvSpPr txBox="1"/>
            <p:nvPr/>
          </p:nvSpPr>
          <p:spPr>
            <a:xfrm>
              <a:off x="5953756" y="5800592"/>
              <a:ext cx="4733909" cy="461665"/>
            </a:xfrm>
            <a:prstGeom prst="rect">
              <a:avLst/>
            </a:prstGeom>
            <a:noFill/>
          </p:spPr>
          <p:txBody>
            <a:bodyPr wrap="square" rtlCol="0">
              <a:spAutoFit/>
            </a:bodyPr>
            <a:lstStyle/>
            <a:p>
              <a:r>
                <a:rPr lang="en-US" sz="2400" dirty="0">
                  <a:ln>
                    <a:solidFill>
                      <a:schemeClr val="tx1"/>
                    </a:solidFill>
                  </a:ln>
                  <a:ea typeface="Segoe UI Black" panose="020B0A02040204020203" pitchFamily="34" charset="0"/>
                </a:rPr>
                <a:t>slideshare.net/sharepointpnp</a:t>
              </a:r>
            </a:p>
          </p:txBody>
        </p:sp>
        <p:sp>
          <p:nvSpPr>
            <p:cNvPr id="7" name="TextBox 6">
              <a:extLst>
                <a:ext uri="{FF2B5EF4-FFF2-40B4-BE49-F238E27FC236}">
                  <a16:creationId xmlns:a16="http://schemas.microsoft.com/office/drawing/2014/main" id="{BED75CAC-996E-409A-87CD-477E3D676DDA}"/>
                </a:ext>
              </a:extLst>
            </p:cNvPr>
            <p:cNvSpPr txBox="1"/>
            <p:nvPr/>
          </p:nvSpPr>
          <p:spPr>
            <a:xfrm>
              <a:off x="3281038" y="5626290"/>
              <a:ext cx="1605594" cy="707886"/>
            </a:xfrm>
            <a:prstGeom prst="rect">
              <a:avLst/>
            </a:prstGeom>
            <a:noFill/>
          </p:spPr>
          <p:txBody>
            <a:bodyPr wrap="square" rtlCol="0">
              <a:spAutoFit/>
            </a:bodyPr>
            <a:lstStyle/>
            <a:p>
              <a:r>
                <a:rPr lang="en-US" sz="4000" b="1" dirty="0">
                  <a:solidFill>
                    <a:schemeClr val="tx2"/>
                  </a:solidFill>
                  <a:ea typeface="Segoe UI Black" panose="020B0A02040204020203" pitchFamily="34" charset="0"/>
                </a:rPr>
                <a:t>Slides</a:t>
              </a:r>
            </a:p>
          </p:txBody>
        </p:sp>
        <p:pic>
          <p:nvPicPr>
            <p:cNvPr id="8" name="Graphic 7" descr="Line Arrow: Straight">
              <a:extLst>
                <a:ext uri="{FF2B5EF4-FFF2-40B4-BE49-F238E27FC236}">
                  <a16:creationId xmlns:a16="http://schemas.microsoft.com/office/drawing/2014/main" id="{3B8479B0-502E-4D53-8C42-BE3F46FC82C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4886632" y="5574225"/>
              <a:ext cx="914400" cy="914400"/>
            </a:xfrm>
            <a:prstGeom prst="rect">
              <a:avLst/>
            </a:prstGeom>
          </p:spPr>
        </p:pic>
      </p:grpSp>
    </p:spTree>
    <p:extLst>
      <p:ext uri="{BB962C8B-B14F-4D97-AF65-F5344CB8AC3E}">
        <p14:creationId xmlns:p14="http://schemas.microsoft.com/office/powerpoint/2010/main" val="3754235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6000" b="-22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3F6898-563C-4740-BE81-92AFD05CB25B}"/>
              </a:ext>
            </a:extLst>
          </p:cNvPr>
          <p:cNvSpPr/>
          <p:nvPr/>
        </p:nvSpPr>
        <p:spPr>
          <a:xfrm>
            <a:off x="0" y="0"/>
            <a:ext cx="12192000" cy="6417892"/>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C82DA13-5EC3-497F-8CB1-9F7AC0CCB6BF}"/>
              </a:ext>
            </a:extLst>
          </p:cNvPr>
          <p:cNvSpPr>
            <a:spLocks noGrp="1"/>
          </p:cNvSpPr>
          <p:nvPr>
            <p:ph type="title"/>
          </p:nvPr>
        </p:nvSpPr>
        <p:spPr>
          <a:xfrm>
            <a:off x="0" y="4562167"/>
            <a:ext cx="12192000" cy="1602657"/>
          </a:xfrm>
        </p:spPr>
        <p:txBody>
          <a:bodyPr anchor="ctr"/>
          <a:lstStyle/>
          <a:p>
            <a:r>
              <a:rPr lang="en-US" sz="9200" dirty="0">
                <a:ln w="28575">
                  <a:solidFill>
                    <a:schemeClr val="bg1"/>
                  </a:solidFill>
                </a:ln>
                <a:solidFill>
                  <a:schemeClr val="accent6">
                    <a:lumMod val="75000"/>
                  </a:schemeClr>
                </a:solidFill>
              </a:rPr>
              <a:t>aka.ms/</a:t>
            </a:r>
            <a:r>
              <a:rPr lang="en-US" sz="9200" dirty="0" err="1">
                <a:ln w="28575">
                  <a:solidFill>
                    <a:schemeClr val="bg1"/>
                  </a:solidFill>
                </a:ln>
                <a:solidFill>
                  <a:schemeClr val="accent6">
                    <a:lumMod val="75000"/>
                  </a:schemeClr>
                </a:solidFill>
              </a:rPr>
              <a:t>spdev</a:t>
            </a:r>
            <a:r>
              <a:rPr lang="en-US" sz="9200" dirty="0">
                <a:ln w="28575">
                  <a:solidFill>
                    <a:schemeClr val="bg1"/>
                  </a:solidFill>
                </a:ln>
                <a:solidFill>
                  <a:schemeClr val="accent6">
                    <a:lumMod val="75000"/>
                  </a:schemeClr>
                </a:solidFill>
              </a:rPr>
              <a:t>-samples</a:t>
            </a:r>
            <a:endParaRPr lang="en-US" sz="9200" dirty="0">
              <a:ln w="12700">
                <a:solidFill>
                  <a:schemeClr val="bg1"/>
                </a:solidFill>
              </a:ln>
              <a:solidFill>
                <a:schemeClr val="accent6">
                  <a:lumMod val="75000"/>
                </a:schemeClr>
              </a:solidFill>
            </a:endParaRPr>
          </a:p>
        </p:txBody>
      </p:sp>
    </p:spTree>
    <p:extLst>
      <p:ext uri="{BB962C8B-B14F-4D97-AF65-F5344CB8AC3E}">
        <p14:creationId xmlns:p14="http://schemas.microsoft.com/office/powerpoint/2010/main" val="4849834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DBD5AB-1F7F-4317-9DD6-DA74D7C6E9F4}"/>
              </a:ext>
            </a:extLst>
          </p:cNvPr>
          <p:cNvPicPr>
            <a:picLocks noChangeAspect="1"/>
          </p:cNvPicPr>
          <p:nvPr/>
        </p:nvPicPr>
        <p:blipFill rotWithShape="1">
          <a:blip r:embed="rId2"/>
          <a:srcRect l="2185" r="2185"/>
          <a:stretch/>
        </p:blipFill>
        <p:spPr>
          <a:xfrm>
            <a:off x="1" y="-1"/>
            <a:ext cx="12192000" cy="6440130"/>
          </a:xfrm>
          <a:prstGeom prst="rect">
            <a:avLst/>
          </a:prstGeom>
        </p:spPr>
      </p:pic>
    </p:spTree>
    <p:extLst>
      <p:ext uri="{BB962C8B-B14F-4D97-AF65-F5344CB8AC3E}">
        <p14:creationId xmlns:p14="http://schemas.microsoft.com/office/powerpoint/2010/main" val="12753580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69A2C9-B9A5-4726-A16C-B2E2C87B0732}"/>
              </a:ext>
            </a:extLst>
          </p:cNvPr>
          <p:cNvPicPr>
            <a:picLocks noChangeAspect="1"/>
          </p:cNvPicPr>
          <p:nvPr/>
        </p:nvPicPr>
        <p:blipFill rotWithShape="1">
          <a:blip r:embed="rId2"/>
          <a:srcRect l="2103" r="2103"/>
          <a:stretch/>
        </p:blipFill>
        <p:spPr>
          <a:xfrm>
            <a:off x="0" y="-1"/>
            <a:ext cx="12192000" cy="6429127"/>
          </a:xfrm>
          <a:prstGeom prst="rect">
            <a:avLst/>
          </a:prstGeom>
        </p:spPr>
      </p:pic>
      <p:sp>
        <p:nvSpPr>
          <p:cNvPr id="4" name="Rectangle: Rounded Corners 3">
            <a:extLst>
              <a:ext uri="{FF2B5EF4-FFF2-40B4-BE49-F238E27FC236}">
                <a16:creationId xmlns:a16="http://schemas.microsoft.com/office/drawing/2014/main" id="{647907C0-A731-4E9F-AD0B-EA7C8374344C}"/>
              </a:ext>
            </a:extLst>
          </p:cNvPr>
          <p:cNvSpPr/>
          <p:nvPr/>
        </p:nvSpPr>
        <p:spPr>
          <a:xfrm rot="627768">
            <a:off x="7698658" y="1297859"/>
            <a:ext cx="3539613" cy="1219200"/>
          </a:xfrm>
          <a:prstGeom prst="roundRect">
            <a:avLst/>
          </a:prstGeom>
          <a:solidFill>
            <a:schemeClr val="tx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GitHub.com/SharePoint</a:t>
            </a:r>
          </a:p>
          <a:p>
            <a:pPr algn="ctr"/>
            <a:r>
              <a:rPr lang="en-US" b="1" dirty="0"/>
              <a:t>&amp;</a:t>
            </a:r>
          </a:p>
          <a:p>
            <a:pPr algn="ctr"/>
            <a:r>
              <a:rPr lang="en-US" b="1" dirty="0"/>
              <a:t>GitHub.com/PnP</a:t>
            </a:r>
          </a:p>
        </p:txBody>
      </p:sp>
      <p:pic>
        <p:nvPicPr>
          <p:cNvPr id="6" name="Graphic 5" descr="Arrow: Clockwise curve">
            <a:extLst>
              <a:ext uri="{FF2B5EF4-FFF2-40B4-BE49-F238E27FC236}">
                <a16:creationId xmlns:a16="http://schemas.microsoft.com/office/drawing/2014/main" id="{5413577C-FA07-4EFD-AB8D-D5D2835364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5780411">
            <a:off x="9555351" y="2585337"/>
            <a:ext cx="1463508" cy="1463508"/>
          </a:xfrm>
          <a:prstGeom prst="rect">
            <a:avLst/>
          </a:prstGeom>
        </p:spPr>
      </p:pic>
      <p:pic>
        <p:nvPicPr>
          <p:cNvPr id="8" name="Graphic 7" descr="Arrow: Straight">
            <a:extLst>
              <a:ext uri="{FF2B5EF4-FFF2-40B4-BE49-F238E27FC236}">
                <a16:creationId xmlns:a16="http://schemas.microsoft.com/office/drawing/2014/main" id="{9B3C7270-E2C2-4D77-B6B7-22F0A33BAC2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5737263">
            <a:off x="10352733" y="3938773"/>
            <a:ext cx="1933628" cy="1933628"/>
          </a:xfrm>
          <a:prstGeom prst="rect">
            <a:avLst/>
          </a:prstGeom>
        </p:spPr>
      </p:pic>
      <p:pic>
        <p:nvPicPr>
          <p:cNvPr id="10" name="Graphic 9" descr="Arrow: Counterclockwise curve">
            <a:extLst>
              <a:ext uri="{FF2B5EF4-FFF2-40B4-BE49-F238E27FC236}">
                <a16:creationId xmlns:a16="http://schemas.microsoft.com/office/drawing/2014/main" id="{6E835C8B-3EBC-4EAA-A292-7775DA15F2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5062784">
            <a:off x="5675653" y="1557859"/>
            <a:ext cx="1887660" cy="1887660"/>
          </a:xfrm>
          <a:prstGeom prst="rect">
            <a:avLst/>
          </a:prstGeom>
        </p:spPr>
      </p:pic>
    </p:spTree>
    <p:extLst>
      <p:ext uri="{BB962C8B-B14F-4D97-AF65-F5344CB8AC3E}">
        <p14:creationId xmlns:p14="http://schemas.microsoft.com/office/powerpoint/2010/main" val="41973134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500"/>
                                        <p:tgtEl>
                                          <p:spTgt spid="10"/>
                                        </p:tgtEl>
                                      </p:cBhvr>
                                    </p:animEffect>
                                  </p:childTnLst>
                                </p:cTn>
                              </p:par>
                              <p:par>
                                <p:cTn id="12" presetID="22" presetClass="entr" presetSubtype="2"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right)">
                                      <p:cBhvr>
                                        <p:cTn id="14" dur="500"/>
                                        <p:tgtEl>
                                          <p:spTgt spid="6"/>
                                        </p:tgtEl>
                                      </p:cBhvr>
                                    </p:animEffect>
                                  </p:childTnLst>
                                </p:cTn>
                              </p:par>
                              <p:par>
                                <p:cTn id="15" presetID="22" presetClass="entr" presetSubtype="1"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CD0B83E-70B6-4FBC-BBFB-11FB3483B352}"/>
              </a:ext>
            </a:extLst>
          </p:cNvPr>
          <p:cNvSpPr>
            <a:spLocks noGrp="1"/>
          </p:cNvSpPr>
          <p:nvPr>
            <p:ph idx="4294967295"/>
          </p:nvPr>
        </p:nvSpPr>
        <p:spPr>
          <a:xfrm>
            <a:off x="1654141" y="4136679"/>
            <a:ext cx="4510355" cy="733425"/>
          </a:xfrm>
        </p:spPr>
        <p:txBody>
          <a:bodyPr>
            <a:normAutofit/>
          </a:bodyPr>
          <a:lstStyle/>
          <a:p>
            <a:pPr marL="0" indent="0">
              <a:buNone/>
            </a:pPr>
            <a:r>
              <a:rPr lang="en-US" sz="4000" dirty="0">
                <a:solidFill>
                  <a:schemeClr val="bg1"/>
                </a:solidFill>
              </a:rPr>
              <a:t>@theChrisKent</a:t>
            </a:r>
          </a:p>
        </p:txBody>
      </p:sp>
      <p:sp>
        <p:nvSpPr>
          <p:cNvPr id="4" name="Title 3">
            <a:extLst>
              <a:ext uri="{FF2B5EF4-FFF2-40B4-BE49-F238E27FC236}">
                <a16:creationId xmlns:a16="http://schemas.microsoft.com/office/drawing/2014/main" id="{976D5D95-C18E-46C6-9AC0-0A0E5F6A9FFB}"/>
              </a:ext>
            </a:extLst>
          </p:cNvPr>
          <p:cNvSpPr>
            <a:spLocks noGrp="1"/>
          </p:cNvSpPr>
          <p:nvPr>
            <p:ph type="title" idx="4294967295"/>
          </p:nvPr>
        </p:nvSpPr>
        <p:spPr>
          <a:xfrm rot="21287540">
            <a:off x="7850152" y="4682493"/>
            <a:ext cx="2189725" cy="801687"/>
          </a:xfrm>
        </p:spPr>
        <p:txBody>
          <a:bodyPr>
            <a:noAutofit/>
          </a:bodyPr>
          <a:lstStyle/>
          <a:p>
            <a:r>
              <a:rPr lang="en-US" sz="4400" dirty="0">
                <a:solidFill>
                  <a:schemeClr val="bg1"/>
                </a:solidFill>
                <a:latin typeface="Segoe Print" panose="02000600000000000000" pitchFamily="2" charset="0"/>
              </a:rPr>
              <a:t>“Me”</a:t>
            </a:r>
          </a:p>
        </p:txBody>
      </p:sp>
      <p:pic>
        <p:nvPicPr>
          <p:cNvPr id="6" name="Picture 5" descr="Incredibly Handsome Man">
            <a:extLst>
              <a:ext uri="{FF2B5EF4-FFF2-40B4-BE49-F238E27FC236}">
                <a16:creationId xmlns:a16="http://schemas.microsoft.com/office/drawing/2014/main" id="{A5979121-E7A9-4BE3-BAF1-54F013B0EB34}"/>
              </a:ext>
            </a:extLst>
          </p:cNvPr>
          <p:cNvPicPr>
            <a:picLocks noChangeAspect="1"/>
          </p:cNvPicPr>
          <p:nvPr/>
        </p:nvPicPr>
        <p:blipFill>
          <a:blip r:embed="rId3"/>
          <a:stretch>
            <a:fillRect/>
          </a:stretch>
        </p:blipFill>
        <p:spPr>
          <a:xfrm>
            <a:off x="6888873" y="1137878"/>
            <a:ext cx="3143892" cy="309754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3" name="Picture 2" descr="http://cdn.madeby.hm/img/twitter-bird-white-on-blue-xl.png">
            <a:extLst>
              <a:ext uri="{FF2B5EF4-FFF2-40B4-BE49-F238E27FC236}">
                <a16:creationId xmlns:a16="http://schemas.microsoft.com/office/drawing/2014/main" id="{6A5D6851-EA20-47BF-8F67-1C36FF1A6C22}"/>
              </a:ext>
            </a:extLst>
          </p:cNvPr>
          <p:cNvPicPr>
            <a:picLocks noChangeAspect="1" noChangeArrowheads="1"/>
          </p:cNvPicPr>
          <p:nvPr userDrawn="1"/>
        </p:nvPicPr>
        <p:blipFill rotWithShape="1">
          <a:blip r:embed="rId4">
            <a:extLst>
              <a:ext uri="{BEBA8EAE-BF5A-486C-A8C5-ECC9F3942E4B}">
                <a14:imgProps xmlns:a14="http://schemas.microsoft.com/office/drawing/2010/main">
                  <a14:imgLayer r:embed="rId5">
                    <a14:imgEffect>
                      <a14:backgroundRemoval t="23867" b="76267" l="33667" r="65567">
                        <a14:foregroundMark x1="34967" y1="31667" x2="34967" y2="31667"/>
                        <a14:foregroundMark x1="35533" y1="26600" x2="36133" y2="33133"/>
                        <a14:foregroundMark x1="56667" y1="25533" x2="56667" y2="25533"/>
                        <a14:foregroundMark x1="39133" y1="73800" x2="39133" y2="73800"/>
                        <a14:foregroundMark x1="45200" y1="76267" x2="45200" y2="76267"/>
                        <a14:foregroundMark x1="34833" y1="71733" x2="34833" y2="71733"/>
                        <a14:foregroundMark x1="33667" y1="71067" x2="33667" y2="71067"/>
                        <a14:foregroundMark x1="65267" y1="25800" x2="65267" y2="25800"/>
                        <a14:foregroundMark x1="65600" y1="30867" x2="65600" y2="30867"/>
                        <a14:foregroundMark x1="65400" y1="24600" x2="65400" y2="24600"/>
                        <a14:foregroundMark x1="56533" y1="23867" x2="56533" y2="23867"/>
                      </a14:backgroundRemoval>
                    </a14:imgEffect>
                  </a14:imgLayer>
                </a14:imgProps>
              </a:ext>
              <a:ext uri="{28A0092B-C50C-407E-A947-70E740481C1C}">
                <a14:useLocalDpi xmlns:a14="http://schemas.microsoft.com/office/drawing/2010/main" val="0"/>
              </a:ext>
            </a:extLst>
          </a:blip>
          <a:srcRect l="31977" t="21485" r="32227" b="20477"/>
          <a:stretch/>
        </p:blipFill>
        <p:spPr bwMode="auto">
          <a:xfrm>
            <a:off x="555555" y="4194726"/>
            <a:ext cx="761488" cy="617332"/>
          </a:xfrm>
          <a:prstGeom prst="rect">
            <a:avLst/>
          </a:prstGeom>
          <a:noFill/>
          <a:extLst>
            <a:ext uri="{909E8E84-426E-40DD-AFC4-6F175D3DCCD1}">
              <a14:hiddenFill xmlns:a14="http://schemas.microsoft.com/office/drawing/2010/main">
                <a:solidFill>
                  <a:srgbClr val="FFFFFF"/>
                </a:solidFill>
              </a14:hiddenFill>
            </a:ext>
          </a:extLst>
        </p:spPr>
      </p:pic>
      <p:pic>
        <p:nvPicPr>
          <p:cNvPr id="15" name="Graphic 14" descr="Line Arrow: Clockwise curve">
            <a:extLst>
              <a:ext uri="{FF2B5EF4-FFF2-40B4-BE49-F238E27FC236}">
                <a16:creationId xmlns:a16="http://schemas.microsoft.com/office/drawing/2014/main" id="{74567391-1DD3-437D-9EE0-42B71DCC826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0986320">
            <a:off x="7224093" y="4493945"/>
            <a:ext cx="795248" cy="795248"/>
          </a:xfrm>
          <a:prstGeom prst="rect">
            <a:avLst/>
          </a:prstGeom>
        </p:spPr>
      </p:pic>
      <p:pic>
        <p:nvPicPr>
          <p:cNvPr id="18" name="Graphic 17" descr="Newspaper">
            <a:extLst>
              <a:ext uri="{FF2B5EF4-FFF2-40B4-BE49-F238E27FC236}">
                <a16:creationId xmlns:a16="http://schemas.microsoft.com/office/drawing/2014/main" id="{113D147C-2272-44BC-8B2F-06EC943984E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9099" y="5200650"/>
            <a:ext cx="914400" cy="914400"/>
          </a:xfrm>
          <a:prstGeom prst="rect">
            <a:avLst/>
          </a:prstGeom>
        </p:spPr>
      </p:pic>
      <p:pic>
        <p:nvPicPr>
          <p:cNvPr id="9" name="Picture 8" descr="A close up of a sign&#10;&#10;Description generated with very high confidence">
            <a:extLst>
              <a:ext uri="{FF2B5EF4-FFF2-40B4-BE49-F238E27FC236}">
                <a16:creationId xmlns:a16="http://schemas.microsoft.com/office/drawing/2014/main" id="{8BFDD5A1-1724-4AAA-88C2-EF2B2874083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003622" y="0"/>
            <a:ext cx="1197903" cy="1896680"/>
          </a:xfrm>
          <a:prstGeom prst="rect">
            <a:avLst/>
          </a:prstGeom>
        </p:spPr>
      </p:pic>
      <p:pic>
        <p:nvPicPr>
          <p:cNvPr id="8" name="Graphic 7" descr="Map with pin">
            <a:extLst>
              <a:ext uri="{FF2B5EF4-FFF2-40B4-BE49-F238E27FC236}">
                <a16:creationId xmlns:a16="http://schemas.microsoft.com/office/drawing/2014/main" id="{CDFF19D5-4103-4BF0-BCDE-3562D990161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79099" y="285750"/>
            <a:ext cx="914400" cy="914400"/>
          </a:xfrm>
          <a:prstGeom prst="rect">
            <a:avLst/>
          </a:prstGeom>
        </p:spPr>
      </p:pic>
      <p:pic>
        <p:nvPicPr>
          <p:cNvPr id="11" name="Graphic 10" descr="Hamster">
            <a:extLst>
              <a:ext uri="{FF2B5EF4-FFF2-40B4-BE49-F238E27FC236}">
                <a16:creationId xmlns:a16="http://schemas.microsoft.com/office/drawing/2014/main" id="{116791E3-2DF1-4CDB-94DD-74F241AD7C2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79099" y="2891734"/>
            <a:ext cx="914400" cy="914400"/>
          </a:xfrm>
          <a:prstGeom prst="rect">
            <a:avLst/>
          </a:prstGeom>
        </p:spPr>
      </p:pic>
      <p:pic>
        <p:nvPicPr>
          <p:cNvPr id="14" name="Graphic 13" descr="Heart">
            <a:extLst>
              <a:ext uri="{FF2B5EF4-FFF2-40B4-BE49-F238E27FC236}">
                <a16:creationId xmlns:a16="http://schemas.microsoft.com/office/drawing/2014/main" id="{E57B6C6F-8A91-47EA-A779-36EE280D742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79099" y="1588742"/>
            <a:ext cx="914400" cy="914400"/>
          </a:xfrm>
          <a:prstGeom prst="rect">
            <a:avLst/>
          </a:prstGeom>
        </p:spPr>
      </p:pic>
      <p:sp>
        <p:nvSpPr>
          <p:cNvPr id="20" name="Content Placeholder 4">
            <a:extLst>
              <a:ext uri="{FF2B5EF4-FFF2-40B4-BE49-F238E27FC236}">
                <a16:creationId xmlns:a16="http://schemas.microsoft.com/office/drawing/2014/main" id="{92E0DE1B-726D-4E9C-B124-19A3E80436DC}"/>
              </a:ext>
            </a:extLst>
          </p:cNvPr>
          <p:cNvSpPr txBox="1">
            <a:spLocks/>
          </p:cNvSpPr>
          <p:nvPr/>
        </p:nvSpPr>
        <p:spPr>
          <a:xfrm>
            <a:off x="1654141" y="5291137"/>
            <a:ext cx="4510355" cy="733425"/>
          </a:xfrm>
          <a:prstGeom prst="rect">
            <a:avLst/>
          </a:prstGeom>
        </p:spPr>
        <p:txBody>
          <a:bodyPr vert="horz" lIns="91440" tIns="45720" rIns="91440" bIns="45720" rtlCol="0">
            <a:normAutofit/>
          </a:bodyPr>
          <a:lstStyle>
            <a:lvl1pPr marL="347663" indent="-347663" algn="l" defTabSz="9144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1pPr>
            <a:lvl2pPr marL="804863" indent="-347663"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Segoe UI Light" panose="020B0502040204020203" pitchFamily="34" charset="0"/>
                <a:ea typeface="+mn-ea"/>
                <a:cs typeface="Segoe UI Light" panose="020B0502040204020203" pitchFamily="34" charset="0"/>
              </a:defRPr>
            </a:lvl2pPr>
            <a:lvl3pPr marL="1262063" indent="-347663"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Segoe UI Light" panose="020B0502040204020203" pitchFamily="34" charset="0"/>
                <a:ea typeface="+mn-ea"/>
                <a:cs typeface="Segoe UI Light" panose="020B0502040204020203" pitchFamily="34" charset="0"/>
              </a:defRPr>
            </a:lvl3pPr>
            <a:lvl4pPr marL="1719263" indent="-347663"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4pPr>
            <a:lvl5pPr marL="2176463" indent="-347663"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theChrisKent.com</a:t>
            </a:r>
          </a:p>
        </p:txBody>
      </p:sp>
      <p:grpSp>
        <p:nvGrpSpPr>
          <p:cNvPr id="16" name="Group 15">
            <a:extLst>
              <a:ext uri="{FF2B5EF4-FFF2-40B4-BE49-F238E27FC236}">
                <a16:creationId xmlns:a16="http://schemas.microsoft.com/office/drawing/2014/main" id="{9E99D58F-48A2-4AD2-8F14-61D870094DF9}"/>
              </a:ext>
            </a:extLst>
          </p:cNvPr>
          <p:cNvGrpSpPr/>
          <p:nvPr/>
        </p:nvGrpSpPr>
        <p:grpSpPr>
          <a:xfrm>
            <a:off x="1659277" y="2927558"/>
            <a:ext cx="3143892" cy="857138"/>
            <a:chOff x="1767156" y="2938574"/>
            <a:chExt cx="3143892" cy="857138"/>
          </a:xfrm>
        </p:grpSpPr>
        <p:pic>
          <p:nvPicPr>
            <p:cNvPr id="3" name="Picture 2">
              <a:extLst>
                <a:ext uri="{FF2B5EF4-FFF2-40B4-BE49-F238E27FC236}">
                  <a16:creationId xmlns:a16="http://schemas.microsoft.com/office/drawing/2014/main" id="{D93720CB-371A-406C-B3BD-DA3E0F55B70E}"/>
                </a:ext>
              </a:extLst>
            </p:cNvPr>
            <p:cNvPicPr>
              <a:picLocks noChangeAspect="1"/>
            </p:cNvPicPr>
            <p:nvPr/>
          </p:nvPicPr>
          <p:blipFill rotWithShape="1">
            <a:blip r:embed="rId17">
              <a:extLst>
                <a:ext uri="{28A0092B-C50C-407E-A947-70E740481C1C}">
                  <a14:useLocalDpi xmlns:a14="http://schemas.microsoft.com/office/drawing/2010/main" val="0"/>
                </a:ext>
              </a:extLst>
            </a:blip>
            <a:srcRect/>
            <a:stretch/>
          </p:blipFill>
          <p:spPr>
            <a:xfrm>
              <a:off x="1896202" y="2938574"/>
              <a:ext cx="1222005" cy="431650"/>
            </a:xfrm>
            <a:prstGeom prst="rect">
              <a:avLst/>
            </a:prstGeom>
          </p:spPr>
        </p:pic>
        <p:sp>
          <p:nvSpPr>
            <p:cNvPr id="21" name="Content Placeholder 4">
              <a:extLst>
                <a:ext uri="{FF2B5EF4-FFF2-40B4-BE49-F238E27FC236}">
                  <a16:creationId xmlns:a16="http://schemas.microsoft.com/office/drawing/2014/main" id="{C3DC4A20-023F-4F27-82A9-147667AC3685}"/>
                </a:ext>
              </a:extLst>
            </p:cNvPr>
            <p:cNvSpPr txBox="1">
              <a:spLocks/>
            </p:cNvSpPr>
            <p:nvPr/>
          </p:nvSpPr>
          <p:spPr>
            <a:xfrm>
              <a:off x="1767156" y="3429000"/>
              <a:ext cx="3143892" cy="366712"/>
            </a:xfrm>
            <a:prstGeom prst="rect">
              <a:avLst/>
            </a:prstGeom>
          </p:spPr>
          <p:txBody>
            <a:bodyPr vert="horz" lIns="91440" tIns="45720" rIns="91440" bIns="45720" rtlCol="0" anchor="ctr">
              <a:normAutofit fontScale="92500" lnSpcReduction="10000"/>
            </a:bodyPr>
            <a:lstStyle>
              <a:lvl1pPr marL="347663" indent="-347663" algn="l" defTabSz="9144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1pPr>
              <a:lvl2pPr marL="804863" indent="-347663"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Segoe UI Light" panose="020B0502040204020203" pitchFamily="34" charset="0"/>
                  <a:ea typeface="+mn-ea"/>
                  <a:cs typeface="Segoe UI Light" panose="020B0502040204020203" pitchFamily="34" charset="0"/>
                </a:defRPr>
              </a:lvl2pPr>
              <a:lvl3pPr marL="1262063" indent="-347663"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Segoe UI Light" panose="020B0502040204020203" pitchFamily="34" charset="0"/>
                  <a:ea typeface="+mn-ea"/>
                  <a:cs typeface="Segoe UI Light" panose="020B0502040204020203" pitchFamily="34" charset="0"/>
                </a:defRPr>
              </a:lvl3pPr>
              <a:lvl4pPr marL="1719263" indent="-347663"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4pPr>
              <a:lvl5pPr marL="2176463" indent="-347663"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chemeClr val="bg1"/>
                  </a:solidFill>
                </a:rPr>
                <a:t>Office 365 Practice Lead</a:t>
              </a:r>
            </a:p>
          </p:txBody>
        </p:sp>
      </p:grpSp>
      <p:sp>
        <p:nvSpPr>
          <p:cNvPr id="22" name="Content Placeholder 4">
            <a:extLst>
              <a:ext uri="{FF2B5EF4-FFF2-40B4-BE49-F238E27FC236}">
                <a16:creationId xmlns:a16="http://schemas.microsoft.com/office/drawing/2014/main" id="{E94EDF24-42BC-46EB-9D33-6E205F1FCA86}"/>
              </a:ext>
            </a:extLst>
          </p:cNvPr>
          <p:cNvSpPr txBox="1">
            <a:spLocks/>
          </p:cNvSpPr>
          <p:nvPr/>
        </p:nvSpPr>
        <p:spPr>
          <a:xfrm>
            <a:off x="1652190" y="444250"/>
            <a:ext cx="4510355" cy="733425"/>
          </a:xfrm>
          <a:prstGeom prst="rect">
            <a:avLst/>
          </a:prstGeom>
        </p:spPr>
        <p:txBody>
          <a:bodyPr vert="horz" lIns="91440" tIns="45720" rIns="91440" bIns="45720" rtlCol="0">
            <a:normAutofit/>
          </a:bodyPr>
          <a:lstStyle>
            <a:lvl1pPr marL="347663" indent="-347663" algn="l" defTabSz="9144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1pPr>
            <a:lvl2pPr marL="804863" indent="-347663"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Segoe UI Light" panose="020B0502040204020203" pitchFamily="34" charset="0"/>
                <a:ea typeface="+mn-ea"/>
                <a:cs typeface="Segoe UI Light" panose="020B0502040204020203" pitchFamily="34" charset="0"/>
              </a:defRPr>
            </a:lvl2pPr>
            <a:lvl3pPr marL="1262063" indent="-347663"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Segoe UI Light" panose="020B0502040204020203" pitchFamily="34" charset="0"/>
                <a:ea typeface="+mn-ea"/>
                <a:cs typeface="Segoe UI Light" panose="020B0502040204020203" pitchFamily="34" charset="0"/>
              </a:defRPr>
            </a:lvl3pPr>
            <a:lvl4pPr marL="1719263" indent="-347663"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4pPr>
            <a:lvl5pPr marL="2176463" indent="-347663"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Indianapolis, IN</a:t>
            </a:r>
          </a:p>
        </p:txBody>
      </p:sp>
      <p:sp>
        <p:nvSpPr>
          <p:cNvPr id="30" name="Title 3">
            <a:extLst>
              <a:ext uri="{FF2B5EF4-FFF2-40B4-BE49-F238E27FC236}">
                <a16:creationId xmlns:a16="http://schemas.microsoft.com/office/drawing/2014/main" id="{3B7DEA9F-F212-4048-91CD-A7C5037A84F3}"/>
              </a:ext>
            </a:extLst>
          </p:cNvPr>
          <p:cNvSpPr txBox="1">
            <a:spLocks/>
          </p:cNvSpPr>
          <p:nvPr/>
        </p:nvSpPr>
        <p:spPr>
          <a:xfrm rot="439260">
            <a:off x="10634470" y="2121190"/>
            <a:ext cx="1618425" cy="8016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pPr algn="ctr"/>
            <a:r>
              <a:rPr lang="en-US" sz="1600" dirty="0">
                <a:solidFill>
                  <a:schemeClr val="bg1"/>
                </a:solidFill>
                <a:latin typeface="Segoe Print" panose="02000600000000000000" pitchFamily="2" charset="0"/>
              </a:rPr>
              <a:t>Office Development</a:t>
            </a:r>
          </a:p>
        </p:txBody>
      </p:sp>
      <p:pic>
        <p:nvPicPr>
          <p:cNvPr id="31" name="Graphic 30" descr="Line Arrow: Slight curve">
            <a:extLst>
              <a:ext uri="{FF2B5EF4-FFF2-40B4-BE49-F238E27FC236}">
                <a16:creationId xmlns:a16="http://schemas.microsoft.com/office/drawing/2014/main" id="{D02A6F84-9A91-4A44-B5B5-6DF7FD0ABFE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rot="16578978">
            <a:off x="11686882" y="1998025"/>
            <a:ext cx="480161" cy="480161"/>
          </a:xfrm>
          <a:prstGeom prst="rect">
            <a:avLst/>
          </a:prstGeom>
        </p:spPr>
      </p:pic>
      <p:pic>
        <p:nvPicPr>
          <p:cNvPr id="29" name="Graphic 28">
            <a:extLst>
              <a:ext uri="{FF2B5EF4-FFF2-40B4-BE49-F238E27FC236}">
                <a16:creationId xmlns:a16="http://schemas.microsoft.com/office/drawing/2014/main" id="{A8A46201-88F6-4E31-A99F-D1A70A2B44E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445370" y="5555443"/>
            <a:ext cx="1746629" cy="873315"/>
          </a:xfrm>
          <a:prstGeom prst="rect">
            <a:avLst/>
          </a:prstGeom>
        </p:spPr>
      </p:pic>
      <p:sp>
        <p:nvSpPr>
          <p:cNvPr id="32" name="Title 3">
            <a:extLst>
              <a:ext uri="{FF2B5EF4-FFF2-40B4-BE49-F238E27FC236}">
                <a16:creationId xmlns:a16="http://schemas.microsoft.com/office/drawing/2014/main" id="{2CE8DD22-0E77-4648-8138-A14AF400CF33}"/>
              </a:ext>
            </a:extLst>
          </p:cNvPr>
          <p:cNvSpPr txBox="1">
            <a:spLocks/>
          </p:cNvSpPr>
          <p:nvPr/>
        </p:nvSpPr>
        <p:spPr>
          <a:xfrm rot="20912100">
            <a:off x="10507971" y="4469261"/>
            <a:ext cx="1711419" cy="8016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pPr algn="ctr"/>
            <a:r>
              <a:rPr lang="en-US" sz="1600" dirty="0">
                <a:solidFill>
                  <a:schemeClr val="bg1"/>
                </a:solidFill>
                <a:latin typeface="Segoe Print" panose="02000600000000000000" pitchFamily="2" charset="0"/>
              </a:rPr>
              <a:t>Member of the Core Team</a:t>
            </a:r>
          </a:p>
        </p:txBody>
      </p:sp>
      <p:pic>
        <p:nvPicPr>
          <p:cNvPr id="33" name="Graphic 32" descr="Line Arrow: Slight curve">
            <a:extLst>
              <a:ext uri="{FF2B5EF4-FFF2-40B4-BE49-F238E27FC236}">
                <a16:creationId xmlns:a16="http://schemas.microsoft.com/office/drawing/2014/main" id="{2200C44C-06CC-41D8-8B47-FFF3F8894D7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rot="6050854">
            <a:off x="10433255" y="5011535"/>
            <a:ext cx="480161" cy="480161"/>
          </a:xfrm>
          <a:prstGeom prst="rect">
            <a:avLst/>
          </a:prstGeom>
        </p:spPr>
      </p:pic>
      <p:grpSp>
        <p:nvGrpSpPr>
          <p:cNvPr id="35" name="Group 34">
            <a:extLst>
              <a:ext uri="{FF2B5EF4-FFF2-40B4-BE49-F238E27FC236}">
                <a16:creationId xmlns:a16="http://schemas.microsoft.com/office/drawing/2014/main" id="{64988523-2A2E-4F21-A84D-924E81C13E27}"/>
              </a:ext>
            </a:extLst>
          </p:cNvPr>
          <p:cNvGrpSpPr/>
          <p:nvPr/>
        </p:nvGrpSpPr>
        <p:grpSpPr>
          <a:xfrm>
            <a:off x="1659277" y="1478295"/>
            <a:ext cx="4457982" cy="1097280"/>
            <a:chOff x="1548790" y="2824228"/>
            <a:chExt cx="4457982" cy="1097280"/>
          </a:xfrm>
        </p:grpSpPr>
        <p:pic>
          <p:nvPicPr>
            <p:cNvPr id="7" name="Picture 6" descr="A young boy sitting at a table eating food&#10;&#10;Description generated with high confidence">
              <a:extLst>
                <a:ext uri="{FF2B5EF4-FFF2-40B4-BE49-F238E27FC236}">
                  <a16:creationId xmlns:a16="http://schemas.microsoft.com/office/drawing/2014/main" id="{B97D564B-77A9-40A8-A348-700CBE26BE12}"/>
                </a:ext>
              </a:extLst>
            </p:cNvPr>
            <p:cNvPicPr>
              <a:picLocks noChangeAspect="1"/>
            </p:cNvPicPr>
            <p:nvPr/>
          </p:nvPicPr>
          <p:blipFill rotWithShape="1">
            <a:blip r:embed="rId22">
              <a:extLst>
                <a:ext uri="{28A0092B-C50C-407E-A947-70E740481C1C}">
                  <a14:useLocalDpi xmlns:a14="http://schemas.microsoft.com/office/drawing/2010/main" val="0"/>
                </a:ext>
              </a:extLst>
            </a:blip>
            <a:srcRect/>
            <a:stretch/>
          </p:blipFill>
          <p:spPr>
            <a:xfrm>
              <a:off x="2628155" y="2825653"/>
              <a:ext cx="1097280" cy="1094430"/>
            </a:xfrm>
            <a:prstGeom prst="ellipse">
              <a:avLst/>
            </a:prstGeom>
            <a:ln>
              <a:noFill/>
            </a:ln>
            <a:effectLst>
              <a:softEdge rad="112500"/>
            </a:effectLst>
          </p:spPr>
        </p:pic>
        <p:pic>
          <p:nvPicPr>
            <p:cNvPr id="12" name="Picture 11" descr="A person standing next to a body of water&#10;&#10;Description generated with very high confidence">
              <a:extLst>
                <a:ext uri="{FF2B5EF4-FFF2-40B4-BE49-F238E27FC236}">
                  <a16:creationId xmlns:a16="http://schemas.microsoft.com/office/drawing/2014/main" id="{63F2DDFF-E635-43C1-A12D-B5FD062B683B}"/>
                </a:ext>
              </a:extLst>
            </p:cNvPr>
            <p:cNvPicPr>
              <a:picLocks noChangeAspect="1"/>
            </p:cNvPicPr>
            <p:nvPr/>
          </p:nvPicPr>
          <p:blipFill rotWithShape="1">
            <a:blip r:embed="rId23">
              <a:extLst>
                <a:ext uri="{28A0092B-C50C-407E-A947-70E740481C1C}">
                  <a14:useLocalDpi xmlns:a14="http://schemas.microsoft.com/office/drawing/2010/main" val="0"/>
                </a:ext>
              </a:extLst>
            </a:blip>
            <a:srcRect/>
            <a:stretch/>
          </p:blipFill>
          <p:spPr>
            <a:xfrm>
              <a:off x="4909492" y="2824228"/>
              <a:ext cx="1097280" cy="1097280"/>
            </a:xfrm>
            <a:prstGeom prst="ellipse">
              <a:avLst/>
            </a:prstGeom>
            <a:ln>
              <a:noFill/>
            </a:ln>
            <a:effectLst>
              <a:softEdge rad="112500"/>
            </a:effectLst>
          </p:spPr>
        </p:pic>
        <p:pic>
          <p:nvPicPr>
            <p:cNvPr id="19" name="Picture 18" descr="A person riding on top of a rock&#10;&#10;Description generated with high confidence">
              <a:extLst>
                <a:ext uri="{FF2B5EF4-FFF2-40B4-BE49-F238E27FC236}">
                  <a16:creationId xmlns:a16="http://schemas.microsoft.com/office/drawing/2014/main" id="{4FF8DBF4-9E39-425E-A52C-079B07370BCC}"/>
                </a:ext>
              </a:extLst>
            </p:cNvPr>
            <p:cNvPicPr>
              <a:picLocks noChangeAspect="1"/>
            </p:cNvPicPr>
            <p:nvPr/>
          </p:nvPicPr>
          <p:blipFill rotWithShape="1">
            <a:blip r:embed="rId24">
              <a:extLst>
                <a:ext uri="{28A0092B-C50C-407E-A947-70E740481C1C}">
                  <a14:useLocalDpi xmlns:a14="http://schemas.microsoft.com/office/drawing/2010/main" val="0"/>
                </a:ext>
              </a:extLst>
            </a:blip>
            <a:srcRect/>
            <a:stretch/>
          </p:blipFill>
          <p:spPr>
            <a:xfrm>
              <a:off x="3766815" y="2824228"/>
              <a:ext cx="1101298" cy="1097280"/>
            </a:xfrm>
            <a:prstGeom prst="ellipse">
              <a:avLst/>
            </a:prstGeom>
            <a:ln>
              <a:noFill/>
            </a:ln>
            <a:effectLst>
              <a:softEdge rad="112500"/>
            </a:effectLst>
          </p:spPr>
        </p:pic>
        <p:pic>
          <p:nvPicPr>
            <p:cNvPr id="34" name="Picture 33" descr="A group of people posing for the camera&#10;&#10;Description generated with very high confidence">
              <a:extLst>
                <a:ext uri="{FF2B5EF4-FFF2-40B4-BE49-F238E27FC236}">
                  <a16:creationId xmlns:a16="http://schemas.microsoft.com/office/drawing/2014/main" id="{CE1F7D7B-28A1-4414-A7DB-5539BB868A66}"/>
                </a:ext>
              </a:extLst>
            </p:cNvPr>
            <p:cNvPicPr>
              <a:picLocks noChangeAspect="1"/>
            </p:cNvPicPr>
            <p:nvPr/>
          </p:nvPicPr>
          <p:blipFill rotWithShape="1">
            <a:blip r:embed="rId25" cstate="hqprint">
              <a:extLst>
                <a:ext uri="{28A0092B-C50C-407E-A947-70E740481C1C}">
                  <a14:useLocalDpi xmlns:a14="http://schemas.microsoft.com/office/drawing/2010/main"/>
                </a:ext>
              </a:extLst>
            </a:blip>
            <a:srcRect/>
            <a:stretch/>
          </p:blipFill>
          <p:spPr>
            <a:xfrm>
              <a:off x="1548790" y="2824228"/>
              <a:ext cx="1037985" cy="1097280"/>
            </a:xfrm>
            <a:prstGeom prst="ellipse">
              <a:avLst/>
            </a:prstGeom>
            <a:ln>
              <a:noFill/>
            </a:ln>
            <a:effectLst>
              <a:softEdge rad="112500"/>
            </a:effectLst>
          </p:spPr>
        </p:pic>
      </p:grpSp>
    </p:spTree>
    <p:extLst>
      <p:ext uri="{BB962C8B-B14F-4D97-AF65-F5344CB8AC3E}">
        <p14:creationId xmlns:p14="http://schemas.microsoft.com/office/powerpoint/2010/main" val="182890196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 fill="hold"/>
                                        <p:tgtEl>
                                          <p:spTgt spid="6"/>
                                        </p:tgtEl>
                                        <p:attrNameLst>
                                          <p:attrName>ppt_x</p:attrName>
                                        </p:attrNameLst>
                                      </p:cBhvr>
                                      <p:tavLst>
                                        <p:tav tm="0">
                                          <p:val>
                                            <p:strVal val="#ppt_x"/>
                                          </p:val>
                                        </p:tav>
                                        <p:tav tm="100000">
                                          <p:val>
                                            <p:strVal val="#ppt_x"/>
                                          </p:val>
                                        </p:tav>
                                      </p:tavLst>
                                    </p:anim>
                                    <p:anim calcmode="lin" valueType="num">
                                      <p:cBhvr additive="base">
                                        <p:cTn id="8" dur="25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50" fill="hold"/>
                                        <p:tgtEl>
                                          <p:spTgt spid="9"/>
                                        </p:tgtEl>
                                        <p:attrNameLst>
                                          <p:attrName>ppt_x</p:attrName>
                                        </p:attrNameLst>
                                      </p:cBhvr>
                                      <p:tavLst>
                                        <p:tav tm="0">
                                          <p:val>
                                            <p:strVal val="1+#ppt_w/2"/>
                                          </p:val>
                                        </p:tav>
                                        <p:tav tm="100000">
                                          <p:val>
                                            <p:strVal val="#ppt_x"/>
                                          </p:val>
                                        </p:tav>
                                      </p:tavLst>
                                    </p:anim>
                                    <p:anim calcmode="lin" valueType="num">
                                      <p:cBhvr additive="base">
                                        <p:cTn id="12" dur="25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250" fill="hold"/>
                                        <p:tgtEl>
                                          <p:spTgt spid="29"/>
                                        </p:tgtEl>
                                        <p:attrNameLst>
                                          <p:attrName>ppt_x</p:attrName>
                                        </p:attrNameLst>
                                      </p:cBhvr>
                                      <p:tavLst>
                                        <p:tav tm="0">
                                          <p:val>
                                            <p:strVal val="1+#ppt_w/2"/>
                                          </p:val>
                                        </p:tav>
                                        <p:tav tm="100000">
                                          <p:val>
                                            <p:strVal val="#ppt_x"/>
                                          </p:val>
                                        </p:tav>
                                      </p:tavLst>
                                    </p:anim>
                                    <p:anim calcmode="lin" valueType="num">
                                      <p:cBhvr additive="base">
                                        <p:cTn id="16" dur="250" fill="hold"/>
                                        <p:tgtEl>
                                          <p:spTgt spid="29"/>
                                        </p:tgtEl>
                                        <p:attrNameLst>
                                          <p:attrName>ppt_y</p:attrName>
                                        </p:attrNameLst>
                                      </p:cBhvr>
                                      <p:tavLst>
                                        <p:tav tm="0">
                                          <p:val>
                                            <p:strVal val="#ppt_y"/>
                                          </p:val>
                                        </p:tav>
                                        <p:tav tm="100000">
                                          <p:val>
                                            <p:strVal val="#ppt_y"/>
                                          </p:val>
                                        </p:tav>
                                      </p:tavLst>
                                    </p:anim>
                                  </p:childTnLst>
                                </p:cTn>
                              </p:par>
                              <p:par>
                                <p:cTn id="17" presetID="8" presetClass="emph" presetSubtype="0" fill="hold" nodeType="withEffect">
                                  <p:stCondLst>
                                    <p:cond delay="0"/>
                                  </p:stCondLst>
                                  <p:childTnLst>
                                    <p:animRot by="21600000">
                                      <p:cBhvr>
                                        <p:cTn id="18" dur="250" fill="hold"/>
                                        <p:tgtEl>
                                          <p:spTgt spid="6"/>
                                        </p:tgtEl>
                                        <p:attrNameLst>
                                          <p:attrName>r</p:attrName>
                                        </p:attrNameLst>
                                      </p:cBhvr>
                                    </p:animRot>
                                  </p:childTnLst>
                                </p:cTn>
                              </p:par>
                            </p:childTnLst>
                          </p:cTn>
                        </p:par>
                        <p:par>
                          <p:cTn id="19" fill="hold">
                            <p:stCondLst>
                              <p:cond delay="250"/>
                            </p:stCondLst>
                            <p:childTnLst>
                              <p:par>
                                <p:cTn id="20" presetID="32" presetClass="emph" presetSubtype="0" fill="hold" nodeType="afterEffect">
                                  <p:stCondLst>
                                    <p:cond delay="0"/>
                                  </p:stCondLst>
                                  <p:childTnLst>
                                    <p:animRot by="120000">
                                      <p:cBhvr>
                                        <p:cTn id="21" dur="1" fill="hold">
                                          <p:stCondLst>
                                            <p:cond delay="0"/>
                                          </p:stCondLst>
                                        </p:cTn>
                                        <p:tgtEl>
                                          <p:spTgt spid="6"/>
                                        </p:tgtEl>
                                        <p:attrNameLst>
                                          <p:attrName>r</p:attrName>
                                        </p:attrNameLst>
                                      </p:cBhvr>
                                    </p:animRot>
                                    <p:animRot by="-240000">
                                      <p:cBhvr>
                                        <p:cTn id="22" dur="2" fill="hold">
                                          <p:stCondLst>
                                            <p:cond delay="27"/>
                                          </p:stCondLst>
                                        </p:cTn>
                                        <p:tgtEl>
                                          <p:spTgt spid="6"/>
                                        </p:tgtEl>
                                        <p:attrNameLst>
                                          <p:attrName>r</p:attrName>
                                        </p:attrNameLst>
                                      </p:cBhvr>
                                    </p:animRot>
                                    <p:animRot by="240000">
                                      <p:cBhvr>
                                        <p:cTn id="23" dur="2" fill="hold">
                                          <p:stCondLst>
                                            <p:cond delay="53"/>
                                          </p:stCondLst>
                                        </p:cTn>
                                        <p:tgtEl>
                                          <p:spTgt spid="6"/>
                                        </p:tgtEl>
                                        <p:attrNameLst>
                                          <p:attrName>r</p:attrName>
                                        </p:attrNameLst>
                                      </p:cBhvr>
                                    </p:animRot>
                                    <p:animRot by="-240000">
                                      <p:cBhvr>
                                        <p:cTn id="24" dur="2" fill="hold">
                                          <p:stCondLst>
                                            <p:cond delay="80"/>
                                          </p:stCondLst>
                                        </p:cTn>
                                        <p:tgtEl>
                                          <p:spTgt spid="6"/>
                                        </p:tgtEl>
                                        <p:attrNameLst>
                                          <p:attrName>r</p:attrName>
                                        </p:attrNameLst>
                                      </p:cBhvr>
                                    </p:animRot>
                                    <p:animRot by="120000">
                                      <p:cBhvr>
                                        <p:cTn id="25" dur="2" fill="hold">
                                          <p:stCondLst>
                                            <p:cond delay="149"/>
                                          </p:stCondLst>
                                        </p:cTn>
                                        <p:tgtEl>
                                          <p:spTgt spid="6"/>
                                        </p:tgtEl>
                                        <p:attrNameLst>
                                          <p:attrName>r</p:attrName>
                                        </p:attrNameLst>
                                      </p:cBhvr>
                                    </p:animRot>
                                  </p:childTnLst>
                                </p:cTn>
                              </p:par>
                              <p:par>
                                <p:cTn id="26" presetID="2" presetClass="entr" presetSubtype="2"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250" fill="hold"/>
                                        <p:tgtEl>
                                          <p:spTgt spid="4"/>
                                        </p:tgtEl>
                                        <p:attrNameLst>
                                          <p:attrName>ppt_x</p:attrName>
                                        </p:attrNameLst>
                                      </p:cBhvr>
                                      <p:tavLst>
                                        <p:tav tm="0">
                                          <p:val>
                                            <p:strVal val="1+#ppt_w/2"/>
                                          </p:val>
                                        </p:tav>
                                        <p:tav tm="100000">
                                          <p:val>
                                            <p:strVal val="#ppt_x"/>
                                          </p:val>
                                        </p:tav>
                                      </p:tavLst>
                                    </p:anim>
                                    <p:anim calcmode="lin" valueType="num">
                                      <p:cBhvr additive="base">
                                        <p:cTn id="29" dur="250" fill="hold"/>
                                        <p:tgtEl>
                                          <p:spTgt spid="4"/>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additive="base">
                                        <p:cTn id="32" dur="250" fill="hold"/>
                                        <p:tgtEl>
                                          <p:spTgt spid="30"/>
                                        </p:tgtEl>
                                        <p:attrNameLst>
                                          <p:attrName>ppt_x</p:attrName>
                                        </p:attrNameLst>
                                      </p:cBhvr>
                                      <p:tavLst>
                                        <p:tav tm="0">
                                          <p:val>
                                            <p:strVal val="1+#ppt_w/2"/>
                                          </p:val>
                                        </p:tav>
                                        <p:tav tm="100000">
                                          <p:val>
                                            <p:strVal val="#ppt_x"/>
                                          </p:val>
                                        </p:tav>
                                      </p:tavLst>
                                    </p:anim>
                                    <p:anim calcmode="lin" valueType="num">
                                      <p:cBhvr additive="base">
                                        <p:cTn id="33" dur="250" fill="hold"/>
                                        <p:tgtEl>
                                          <p:spTgt spid="30"/>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anim calcmode="lin" valueType="num">
                                      <p:cBhvr additive="base">
                                        <p:cTn id="36" dur="250" fill="hold"/>
                                        <p:tgtEl>
                                          <p:spTgt spid="32"/>
                                        </p:tgtEl>
                                        <p:attrNameLst>
                                          <p:attrName>ppt_x</p:attrName>
                                        </p:attrNameLst>
                                      </p:cBhvr>
                                      <p:tavLst>
                                        <p:tav tm="0">
                                          <p:val>
                                            <p:strVal val="1+#ppt_w/2"/>
                                          </p:val>
                                        </p:tav>
                                        <p:tav tm="100000">
                                          <p:val>
                                            <p:strVal val="#ppt_x"/>
                                          </p:val>
                                        </p:tav>
                                      </p:tavLst>
                                    </p:anim>
                                    <p:anim calcmode="lin" valueType="num">
                                      <p:cBhvr additive="base">
                                        <p:cTn id="37" dur="250" fill="hold"/>
                                        <p:tgtEl>
                                          <p:spTgt spid="32"/>
                                        </p:tgtEl>
                                        <p:attrNameLst>
                                          <p:attrName>ppt_y</p:attrName>
                                        </p:attrNameLst>
                                      </p:cBhvr>
                                      <p:tavLst>
                                        <p:tav tm="0">
                                          <p:val>
                                            <p:strVal val="#ppt_y"/>
                                          </p:val>
                                        </p:tav>
                                        <p:tav tm="100000">
                                          <p:val>
                                            <p:strVal val="#ppt_y"/>
                                          </p:val>
                                        </p:tav>
                                      </p:tavLst>
                                    </p:anim>
                                  </p:childTnLst>
                                </p:cTn>
                              </p:par>
                              <p:par>
                                <p:cTn id="38" presetID="22" presetClass="entr" presetSubtype="4"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down)">
                                      <p:cBhvr>
                                        <p:cTn id="40" dur="500"/>
                                        <p:tgtEl>
                                          <p:spTgt spid="15"/>
                                        </p:tgtEl>
                                      </p:cBhvr>
                                    </p:animEffect>
                                  </p:childTnLst>
                                </p:cTn>
                              </p:par>
                              <p:par>
                                <p:cTn id="41" presetID="22" presetClass="entr" presetSubtype="4"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down)">
                                      <p:cBhvr>
                                        <p:cTn id="43" dur="500"/>
                                        <p:tgtEl>
                                          <p:spTgt spid="31"/>
                                        </p:tgtEl>
                                      </p:cBhvr>
                                    </p:animEffect>
                                  </p:childTnLst>
                                </p:cTn>
                              </p:par>
                              <p:par>
                                <p:cTn id="44" presetID="22" presetClass="entr" presetSubtype="4" fill="hold" nodeType="with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wipe(down)">
                                      <p:cBhvr>
                                        <p:cTn id="46" dur="500"/>
                                        <p:tgtEl>
                                          <p:spTgt spid="33"/>
                                        </p:tgtEl>
                                      </p:cBhvr>
                                    </p:animEffect>
                                  </p:childTnLst>
                                </p:cTn>
                              </p:par>
                            </p:childTnLst>
                          </p:cTn>
                        </p:par>
                        <p:par>
                          <p:cTn id="47" fill="hold">
                            <p:stCondLst>
                              <p:cond delay="750"/>
                            </p:stCondLst>
                            <p:childTnLst>
                              <p:par>
                                <p:cTn id="48" presetID="2" presetClass="entr" presetSubtype="8" fill="hold" nodeType="afterEffect">
                                  <p:stCondLst>
                                    <p:cond delay="0"/>
                                  </p:stCondLst>
                                  <p:childTnLst>
                                    <p:set>
                                      <p:cBhvr>
                                        <p:cTn id="49" dur="1" fill="hold">
                                          <p:stCondLst>
                                            <p:cond delay="0"/>
                                          </p:stCondLst>
                                        </p:cTn>
                                        <p:tgtEl>
                                          <p:spTgt spid="8"/>
                                        </p:tgtEl>
                                        <p:attrNameLst>
                                          <p:attrName>style.visibility</p:attrName>
                                        </p:attrNameLst>
                                      </p:cBhvr>
                                      <p:to>
                                        <p:strVal val="visible"/>
                                      </p:to>
                                    </p:set>
                                    <p:anim calcmode="lin" valueType="num">
                                      <p:cBhvr additive="base">
                                        <p:cTn id="50" dur="500" fill="hold"/>
                                        <p:tgtEl>
                                          <p:spTgt spid="8"/>
                                        </p:tgtEl>
                                        <p:attrNameLst>
                                          <p:attrName>ppt_x</p:attrName>
                                        </p:attrNameLst>
                                      </p:cBhvr>
                                      <p:tavLst>
                                        <p:tav tm="0">
                                          <p:val>
                                            <p:strVal val="0-#ppt_w/2"/>
                                          </p:val>
                                        </p:tav>
                                        <p:tav tm="100000">
                                          <p:val>
                                            <p:strVal val="#ppt_x"/>
                                          </p:val>
                                        </p:tav>
                                      </p:tavLst>
                                    </p:anim>
                                    <p:anim calcmode="lin" valueType="num">
                                      <p:cBhvr additive="base">
                                        <p:cTn id="51" dur="500" fill="hold"/>
                                        <p:tgtEl>
                                          <p:spTgt spid="8"/>
                                        </p:tgtEl>
                                        <p:attrNameLst>
                                          <p:attrName>ppt_y</p:attrName>
                                        </p:attrNameLst>
                                      </p:cBhvr>
                                      <p:tavLst>
                                        <p:tav tm="0">
                                          <p:val>
                                            <p:strVal val="#ppt_y"/>
                                          </p:val>
                                        </p:tav>
                                        <p:tav tm="100000">
                                          <p:val>
                                            <p:strVal val="#ppt_y"/>
                                          </p:val>
                                        </p:tav>
                                      </p:tavLst>
                                    </p:anim>
                                  </p:childTnLst>
                                </p:cTn>
                              </p:par>
                              <p:par>
                                <p:cTn id="52" presetID="2" presetClass="entr" presetSubtype="8"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 calcmode="lin" valueType="num">
                                      <p:cBhvr additive="base">
                                        <p:cTn id="54" dur="500" fill="hold"/>
                                        <p:tgtEl>
                                          <p:spTgt spid="22"/>
                                        </p:tgtEl>
                                        <p:attrNameLst>
                                          <p:attrName>ppt_x</p:attrName>
                                        </p:attrNameLst>
                                      </p:cBhvr>
                                      <p:tavLst>
                                        <p:tav tm="0">
                                          <p:val>
                                            <p:strVal val="0-#ppt_w/2"/>
                                          </p:val>
                                        </p:tav>
                                        <p:tav tm="100000">
                                          <p:val>
                                            <p:strVal val="#ppt_x"/>
                                          </p:val>
                                        </p:tav>
                                      </p:tavLst>
                                    </p:anim>
                                    <p:anim calcmode="lin" valueType="num">
                                      <p:cBhvr additive="base">
                                        <p:cTn id="55" dur="500" fill="hold"/>
                                        <p:tgtEl>
                                          <p:spTgt spid="22"/>
                                        </p:tgtEl>
                                        <p:attrNameLst>
                                          <p:attrName>ppt_y</p:attrName>
                                        </p:attrNameLst>
                                      </p:cBhvr>
                                      <p:tavLst>
                                        <p:tav tm="0">
                                          <p:val>
                                            <p:strVal val="#ppt_y"/>
                                          </p:val>
                                        </p:tav>
                                        <p:tav tm="100000">
                                          <p:val>
                                            <p:strVal val="#ppt_y"/>
                                          </p:val>
                                        </p:tav>
                                      </p:tavLst>
                                    </p:anim>
                                  </p:childTnLst>
                                </p:cTn>
                              </p:par>
                              <p:par>
                                <p:cTn id="56" presetID="2" presetClass="entr" presetSubtype="8" fill="hold" nodeType="withEffect">
                                  <p:stCondLst>
                                    <p:cond delay="250"/>
                                  </p:stCondLst>
                                  <p:childTnLst>
                                    <p:set>
                                      <p:cBhvr>
                                        <p:cTn id="57" dur="1" fill="hold">
                                          <p:stCondLst>
                                            <p:cond delay="0"/>
                                          </p:stCondLst>
                                        </p:cTn>
                                        <p:tgtEl>
                                          <p:spTgt spid="14"/>
                                        </p:tgtEl>
                                        <p:attrNameLst>
                                          <p:attrName>style.visibility</p:attrName>
                                        </p:attrNameLst>
                                      </p:cBhvr>
                                      <p:to>
                                        <p:strVal val="visible"/>
                                      </p:to>
                                    </p:set>
                                    <p:anim calcmode="lin" valueType="num">
                                      <p:cBhvr additive="base">
                                        <p:cTn id="58" dur="500" fill="hold"/>
                                        <p:tgtEl>
                                          <p:spTgt spid="14"/>
                                        </p:tgtEl>
                                        <p:attrNameLst>
                                          <p:attrName>ppt_x</p:attrName>
                                        </p:attrNameLst>
                                      </p:cBhvr>
                                      <p:tavLst>
                                        <p:tav tm="0">
                                          <p:val>
                                            <p:strVal val="0-#ppt_w/2"/>
                                          </p:val>
                                        </p:tav>
                                        <p:tav tm="100000">
                                          <p:val>
                                            <p:strVal val="#ppt_x"/>
                                          </p:val>
                                        </p:tav>
                                      </p:tavLst>
                                    </p:anim>
                                    <p:anim calcmode="lin" valueType="num">
                                      <p:cBhvr additive="base">
                                        <p:cTn id="59" dur="500" fill="hold"/>
                                        <p:tgtEl>
                                          <p:spTgt spid="14"/>
                                        </p:tgtEl>
                                        <p:attrNameLst>
                                          <p:attrName>ppt_y</p:attrName>
                                        </p:attrNameLst>
                                      </p:cBhvr>
                                      <p:tavLst>
                                        <p:tav tm="0">
                                          <p:val>
                                            <p:strVal val="#ppt_y"/>
                                          </p:val>
                                        </p:tav>
                                        <p:tav tm="100000">
                                          <p:val>
                                            <p:strVal val="#ppt_y"/>
                                          </p:val>
                                        </p:tav>
                                      </p:tavLst>
                                    </p:anim>
                                  </p:childTnLst>
                                </p:cTn>
                              </p:par>
                            </p:childTnLst>
                          </p:cTn>
                        </p:par>
                        <p:par>
                          <p:cTn id="60" fill="hold">
                            <p:stCondLst>
                              <p:cond delay="1500"/>
                            </p:stCondLst>
                            <p:childTnLst>
                              <p:par>
                                <p:cTn id="61" presetID="2" presetClass="entr" presetSubtype="8" fill="hold" nodeType="afterEffect">
                                  <p:stCondLst>
                                    <p:cond delay="0"/>
                                  </p:stCondLst>
                                  <p:childTnLst>
                                    <p:set>
                                      <p:cBhvr>
                                        <p:cTn id="62" dur="1" fill="hold">
                                          <p:stCondLst>
                                            <p:cond delay="0"/>
                                          </p:stCondLst>
                                        </p:cTn>
                                        <p:tgtEl>
                                          <p:spTgt spid="35"/>
                                        </p:tgtEl>
                                        <p:attrNameLst>
                                          <p:attrName>style.visibility</p:attrName>
                                        </p:attrNameLst>
                                      </p:cBhvr>
                                      <p:to>
                                        <p:strVal val="visible"/>
                                      </p:to>
                                    </p:set>
                                    <p:anim calcmode="lin" valueType="num">
                                      <p:cBhvr additive="base">
                                        <p:cTn id="63" dur="500" fill="hold"/>
                                        <p:tgtEl>
                                          <p:spTgt spid="35"/>
                                        </p:tgtEl>
                                        <p:attrNameLst>
                                          <p:attrName>ppt_x</p:attrName>
                                        </p:attrNameLst>
                                      </p:cBhvr>
                                      <p:tavLst>
                                        <p:tav tm="0">
                                          <p:val>
                                            <p:strVal val="0-#ppt_w/2"/>
                                          </p:val>
                                        </p:tav>
                                        <p:tav tm="100000">
                                          <p:val>
                                            <p:strVal val="#ppt_x"/>
                                          </p:val>
                                        </p:tav>
                                      </p:tavLst>
                                    </p:anim>
                                    <p:anim calcmode="lin" valueType="num">
                                      <p:cBhvr additive="base">
                                        <p:cTn id="64" dur="500" fill="hold"/>
                                        <p:tgtEl>
                                          <p:spTgt spid="35"/>
                                        </p:tgtEl>
                                        <p:attrNameLst>
                                          <p:attrName>ppt_y</p:attrName>
                                        </p:attrNameLst>
                                      </p:cBhvr>
                                      <p:tavLst>
                                        <p:tav tm="0">
                                          <p:val>
                                            <p:strVal val="#ppt_y"/>
                                          </p:val>
                                        </p:tav>
                                        <p:tav tm="100000">
                                          <p:val>
                                            <p:strVal val="#ppt_y"/>
                                          </p:val>
                                        </p:tav>
                                      </p:tavLst>
                                    </p:anim>
                                  </p:childTnLst>
                                </p:cTn>
                              </p:par>
                              <p:par>
                                <p:cTn id="65" presetID="2" presetClass="entr" presetSubtype="8" fill="hold" nodeType="withEffect">
                                  <p:stCondLst>
                                    <p:cond delay="500"/>
                                  </p:stCondLst>
                                  <p:childTnLst>
                                    <p:set>
                                      <p:cBhvr>
                                        <p:cTn id="66" dur="1" fill="hold">
                                          <p:stCondLst>
                                            <p:cond delay="0"/>
                                          </p:stCondLst>
                                        </p:cTn>
                                        <p:tgtEl>
                                          <p:spTgt spid="11"/>
                                        </p:tgtEl>
                                        <p:attrNameLst>
                                          <p:attrName>style.visibility</p:attrName>
                                        </p:attrNameLst>
                                      </p:cBhvr>
                                      <p:to>
                                        <p:strVal val="visible"/>
                                      </p:to>
                                    </p:set>
                                    <p:anim calcmode="lin" valueType="num">
                                      <p:cBhvr additive="base">
                                        <p:cTn id="67" dur="500" fill="hold"/>
                                        <p:tgtEl>
                                          <p:spTgt spid="11"/>
                                        </p:tgtEl>
                                        <p:attrNameLst>
                                          <p:attrName>ppt_x</p:attrName>
                                        </p:attrNameLst>
                                      </p:cBhvr>
                                      <p:tavLst>
                                        <p:tav tm="0">
                                          <p:val>
                                            <p:strVal val="0-#ppt_w/2"/>
                                          </p:val>
                                        </p:tav>
                                        <p:tav tm="100000">
                                          <p:val>
                                            <p:strVal val="#ppt_x"/>
                                          </p:val>
                                        </p:tav>
                                      </p:tavLst>
                                    </p:anim>
                                    <p:anim calcmode="lin" valueType="num">
                                      <p:cBhvr additive="base">
                                        <p:cTn id="68" dur="500" fill="hold"/>
                                        <p:tgtEl>
                                          <p:spTgt spid="11"/>
                                        </p:tgtEl>
                                        <p:attrNameLst>
                                          <p:attrName>ppt_y</p:attrName>
                                        </p:attrNameLst>
                                      </p:cBhvr>
                                      <p:tavLst>
                                        <p:tav tm="0">
                                          <p:val>
                                            <p:strVal val="#ppt_y"/>
                                          </p:val>
                                        </p:tav>
                                        <p:tav tm="100000">
                                          <p:val>
                                            <p:strVal val="#ppt_y"/>
                                          </p:val>
                                        </p:tav>
                                      </p:tavLst>
                                    </p:anim>
                                  </p:childTnLst>
                                </p:cTn>
                              </p:par>
                              <p:par>
                                <p:cTn id="69" presetID="2" presetClass="entr" presetSubtype="8" fill="hold" nodeType="withEffect">
                                  <p:stCondLst>
                                    <p:cond delay="500"/>
                                  </p:stCondLst>
                                  <p:childTnLst>
                                    <p:set>
                                      <p:cBhvr>
                                        <p:cTn id="70" dur="1" fill="hold">
                                          <p:stCondLst>
                                            <p:cond delay="0"/>
                                          </p:stCondLst>
                                        </p:cTn>
                                        <p:tgtEl>
                                          <p:spTgt spid="16"/>
                                        </p:tgtEl>
                                        <p:attrNameLst>
                                          <p:attrName>style.visibility</p:attrName>
                                        </p:attrNameLst>
                                      </p:cBhvr>
                                      <p:to>
                                        <p:strVal val="visible"/>
                                      </p:to>
                                    </p:set>
                                    <p:anim calcmode="lin" valueType="num">
                                      <p:cBhvr additive="base">
                                        <p:cTn id="71" dur="500" fill="hold"/>
                                        <p:tgtEl>
                                          <p:spTgt spid="16"/>
                                        </p:tgtEl>
                                        <p:attrNameLst>
                                          <p:attrName>ppt_x</p:attrName>
                                        </p:attrNameLst>
                                      </p:cBhvr>
                                      <p:tavLst>
                                        <p:tav tm="0">
                                          <p:val>
                                            <p:strVal val="0-#ppt_w/2"/>
                                          </p:val>
                                        </p:tav>
                                        <p:tav tm="100000">
                                          <p:val>
                                            <p:strVal val="#ppt_x"/>
                                          </p:val>
                                        </p:tav>
                                      </p:tavLst>
                                    </p:anim>
                                    <p:anim calcmode="lin" valueType="num">
                                      <p:cBhvr additive="base">
                                        <p:cTn id="72" dur="500" fill="hold"/>
                                        <p:tgtEl>
                                          <p:spTgt spid="16"/>
                                        </p:tgtEl>
                                        <p:attrNameLst>
                                          <p:attrName>ppt_y</p:attrName>
                                        </p:attrNameLst>
                                      </p:cBhvr>
                                      <p:tavLst>
                                        <p:tav tm="0">
                                          <p:val>
                                            <p:strVal val="#ppt_y"/>
                                          </p:val>
                                        </p:tav>
                                        <p:tav tm="100000">
                                          <p:val>
                                            <p:strVal val="#ppt_y"/>
                                          </p:val>
                                        </p:tav>
                                      </p:tavLst>
                                    </p:anim>
                                  </p:childTnLst>
                                </p:cTn>
                              </p:par>
                              <p:par>
                                <p:cTn id="73" presetID="2" presetClass="entr" presetSubtype="8" fill="hold" nodeType="withEffect">
                                  <p:stCondLst>
                                    <p:cond delay="750"/>
                                  </p:stCondLst>
                                  <p:childTnLst>
                                    <p:set>
                                      <p:cBhvr>
                                        <p:cTn id="74" dur="1" fill="hold">
                                          <p:stCondLst>
                                            <p:cond delay="0"/>
                                          </p:stCondLst>
                                        </p:cTn>
                                        <p:tgtEl>
                                          <p:spTgt spid="13"/>
                                        </p:tgtEl>
                                        <p:attrNameLst>
                                          <p:attrName>style.visibility</p:attrName>
                                        </p:attrNameLst>
                                      </p:cBhvr>
                                      <p:to>
                                        <p:strVal val="visible"/>
                                      </p:to>
                                    </p:set>
                                    <p:anim calcmode="lin" valueType="num">
                                      <p:cBhvr additive="base">
                                        <p:cTn id="75" dur="500" fill="hold"/>
                                        <p:tgtEl>
                                          <p:spTgt spid="13"/>
                                        </p:tgtEl>
                                        <p:attrNameLst>
                                          <p:attrName>ppt_x</p:attrName>
                                        </p:attrNameLst>
                                      </p:cBhvr>
                                      <p:tavLst>
                                        <p:tav tm="0">
                                          <p:val>
                                            <p:strVal val="0-#ppt_w/2"/>
                                          </p:val>
                                        </p:tav>
                                        <p:tav tm="100000">
                                          <p:val>
                                            <p:strVal val="#ppt_x"/>
                                          </p:val>
                                        </p:tav>
                                      </p:tavLst>
                                    </p:anim>
                                    <p:anim calcmode="lin" valueType="num">
                                      <p:cBhvr additive="base">
                                        <p:cTn id="76" dur="500" fill="hold"/>
                                        <p:tgtEl>
                                          <p:spTgt spid="13"/>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750"/>
                                  </p:stCondLst>
                                  <p:childTnLst>
                                    <p:set>
                                      <p:cBhvr>
                                        <p:cTn id="78" dur="1" fill="hold">
                                          <p:stCondLst>
                                            <p:cond delay="0"/>
                                          </p:stCondLst>
                                        </p:cTn>
                                        <p:tgtEl>
                                          <p:spTgt spid="5">
                                            <p:txEl>
                                              <p:pRg st="0" end="0"/>
                                            </p:txEl>
                                          </p:spTgt>
                                        </p:tgtEl>
                                        <p:attrNameLst>
                                          <p:attrName>style.visibility</p:attrName>
                                        </p:attrNameLst>
                                      </p:cBhvr>
                                      <p:to>
                                        <p:strVal val="visible"/>
                                      </p:to>
                                    </p:set>
                                    <p:anim calcmode="lin" valueType="num">
                                      <p:cBhvr additive="base">
                                        <p:cTn id="79"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5">
                                            <p:txEl>
                                              <p:pRg st="0" end="0"/>
                                            </p:txEl>
                                          </p:spTgt>
                                        </p:tgtEl>
                                        <p:attrNameLst>
                                          <p:attrName>ppt_y</p:attrName>
                                        </p:attrNameLst>
                                      </p:cBhvr>
                                      <p:tavLst>
                                        <p:tav tm="0">
                                          <p:val>
                                            <p:strVal val="#ppt_y"/>
                                          </p:val>
                                        </p:tav>
                                        <p:tav tm="100000">
                                          <p:val>
                                            <p:strVal val="#ppt_y"/>
                                          </p:val>
                                        </p:tav>
                                      </p:tavLst>
                                    </p:anim>
                                  </p:childTnLst>
                                </p:cTn>
                              </p:par>
                              <p:par>
                                <p:cTn id="81" presetID="2" presetClass="entr" presetSubtype="8" fill="hold" nodeType="withEffect">
                                  <p:stCondLst>
                                    <p:cond delay="1000"/>
                                  </p:stCondLst>
                                  <p:childTnLst>
                                    <p:set>
                                      <p:cBhvr>
                                        <p:cTn id="82" dur="1" fill="hold">
                                          <p:stCondLst>
                                            <p:cond delay="0"/>
                                          </p:stCondLst>
                                        </p:cTn>
                                        <p:tgtEl>
                                          <p:spTgt spid="18"/>
                                        </p:tgtEl>
                                        <p:attrNameLst>
                                          <p:attrName>style.visibility</p:attrName>
                                        </p:attrNameLst>
                                      </p:cBhvr>
                                      <p:to>
                                        <p:strVal val="visible"/>
                                      </p:to>
                                    </p:set>
                                    <p:anim calcmode="lin" valueType="num">
                                      <p:cBhvr additive="base">
                                        <p:cTn id="83" dur="500" fill="hold"/>
                                        <p:tgtEl>
                                          <p:spTgt spid="18"/>
                                        </p:tgtEl>
                                        <p:attrNameLst>
                                          <p:attrName>ppt_x</p:attrName>
                                        </p:attrNameLst>
                                      </p:cBhvr>
                                      <p:tavLst>
                                        <p:tav tm="0">
                                          <p:val>
                                            <p:strVal val="0-#ppt_w/2"/>
                                          </p:val>
                                        </p:tav>
                                        <p:tav tm="100000">
                                          <p:val>
                                            <p:strVal val="#ppt_x"/>
                                          </p:val>
                                        </p:tav>
                                      </p:tavLst>
                                    </p:anim>
                                    <p:anim calcmode="lin" valueType="num">
                                      <p:cBhvr additive="base">
                                        <p:cTn id="84" dur="500" fill="hold"/>
                                        <p:tgtEl>
                                          <p:spTgt spid="18"/>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1000"/>
                                  </p:stCondLst>
                                  <p:childTnLst>
                                    <p:set>
                                      <p:cBhvr>
                                        <p:cTn id="86" dur="1" fill="hold">
                                          <p:stCondLst>
                                            <p:cond delay="0"/>
                                          </p:stCondLst>
                                        </p:cTn>
                                        <p:tgtEl>
                                          <p:spTgt spid="20"/>
                                        </p:tgtEl>
                                        <p:attrNameLst>
                                          <p:attrName>style.visibility</p:attrName>
                                        </p:attrNameLst>
                                      </p:cBhvr>
                                      <p:to>
                                        <p:strVal val="visible"/>
                                      </p:to>
                                    </p:set>
                                    <p:anim calcmode="lin" valueType="num">
                                      <p:cBhvr additive="base">
                                        <p:cTn id="87" dur="500" fill="hold"/>
                                        <p:tgtEl>
                                          <p:spTgt spid="20"/>
                                        </p:tgtEl>
                                        <p:attrNameLst>
                                          <p:attrName>ppt_x</p:attrName>
                                        </p:attrNameLst>
                                      </p:cBhvr>
                                      <p:tavLst>
                                        <p:tav tm="0">
                                          <p:val>
                                            <p:strVal val="0-#ppt_w/2"/>
                                          </p:val>
                                        </p:tav>
                                        <p:tav tm="100000">
                                          <p:val>
                                            <p:strVal val="#ppt_x"/>
                                          </p:val>
                                        </p:tav>
                                      </p:tavLst>
                                    </p:anim>
                                    <p:anim calcmode="lin" valueType="num">
                                      <p:cBhvr additive="base">
                                        <p:cTn id="8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p:bldP spid="20" grpId="0"/>
      <p:bldP spid="22" grpId="0"/>
      <p:bldP spid="30" grpId="0"/>
      <p:bldP spid="3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erson posing for the camera&#10;&#10;Description generated with very high confidence">
            <a:extLst>
              <a:ext uri="{FF2B5EF4-FFF2-40B4-BE49-F238E27FC236}">
                <a16:creationId xmlns:a16="http://schemas.microsoft.com/office/drawing/2014/main" id="{9C17171C-9E02-4EC8-B37B-29D8CFD18AF4}"/>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Tree>
    <p:extLst>
      <p:ext uri="{BB962C8B-B14F-4D97-AF65-F5344CB8AC3E}">
        <p14:creationId xmlns:p14="http://schemas.microsoft.com/office/powerpoint/2010/main" val="13592942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12781E-2A4E-4B0A-AE04-7419435AB405}"/>
              </a:ext>
            </a:extLst>
          </p:cNvPr>
          <p:cNvSpPr txBox="1"/>
          <p:nvPr/>
        </p:nvSpPr>
        <p:spPr>
          <a:xfrm>
            <a:off x="0" y="2237173"/>
            <a:ext cx="12192000" cy="1997477"/>
          </a:xfrm>
          <a:prstGeom prst="rect">
            <a:avLst/>
          </a:prstGeom>
          <a:solidFill>
            <a:srgbClr val="AC5C51"/>
          </a:solidFill>
        </p:spPr>
        <p:txBody>
          <a:bodyPr wrap="square" rtlCol="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62626"/>
              </a:solidFill>
              <a:effectLst/>
              <a:uLnTx/>
              <a:uFillTx/>
              <a:latin typeface="Segoe UI"/>
              <a:ea typeface="+mn-ea"/>
              <a:cs typeface="+mn-cs"/>
            </a:endParaRPr>
          </a:p>
        </p:txBody>
      </p:sp>
      <p:sp>
        <p:nvSpPr>
          <p:cNvPr id="9" name="Title 1">
            <a:extLst>
              <a:ext uri="{FF2B5EF4-FFF2-40B4-BE49-F238E27FC236}">
                <a16:creationId xmlns:a16="http://schemas.microsoft.com/office/drawing/2014/main" id="{34492ACE-A8B5-47A5-822A-76DAD975C78F}"/>
              </a:ext>
            </a:extLst>
          </p:cNvPr>
          <p:cNvSpPr txBox="1">
            <a:spLocks/>
          </p:cNvSpPr>
          <p:nvPr/>
        </p:nvSpPr>
        <p:spPr>
          <a:xfrm>
            <a:off x="3638580" y="2835217"/>
            <a:ext cx="6810437" cy="801388"/>
          </a:xfrm>
          <a:prstGeom prst="rect">
            <a:avLst/>
          </a:prstGeom>
        </p:spPr>
        <p:txBody>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Segoe UI Semibold"/>
                <a:ea typeface="+mj-ea"/>
                <a:cs typeface="+mj-cs"/>
              </a:rPr>
              <a:t>Demo: GitHub Basics</a:t>
            </a:r>
          </a:p>
        </p:txBody>
      </p:sp>
      <p:pic>
        <p:nvPicPr>
          <p:cNvPr id="9218" name="Picture 2" descr="Image result for github logo">
            <a:extLst>
              <a:ext uri="{FF2B5EF4-FFF2-40B4-BE49-F238E27FC236}">
                <a16:creationId xmlns:a16="http://schemas.microsoft.com/office/drawing/2014/main" id="{2840CA42-FE5D-4CCC-BF6C-D90DF2A9F6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57307"/>
            <a:ext cx="4038745" cy="3357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63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https://u3.photofunia.com/1/results/e/l/eli3mGjWuDVqb4KodsmH6Q_r.jpg">
            <a:extLst>
              <a:ext uri="{FF2B5EF4-FFF2-40B4-BE49-F238E27FC236}">
                <a16:creationId xmlns:a16="http://schemas.microsoft.com/office/drawing/2014/main" id="{AA9155BA-1173-4A95-BB3B-B220AA84F7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2297593"/>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u3.photofunia.com/1/results/8/l/8ladiKMEUJceFp2lKBxMeQ_r.jpg">
            <a:extLst>
              <a:ext uri="{FF2B5EF4-FFF2-40B4-BE49-F238E27FC236}">
                <a16:creationId xmlns:a16="http://schemas.microsoft.com/office/drawing/2014/main" id="{73F5992D-9638-4FBD-A952-75E0353EF3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12684"/>
            <a:ext cx="1319030" cy="644501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u3.photofunia.com/1/results/8/l/8ladiKMEUJceFp2lKBxMeQ_r.jpg">
            <a:extLst>
              <a:ext uri="{FF2B5EF4-FFF2-40B4-BE49-F238E27FC236}">
                <a16:creationId xmlns:a16="http://schemas.microsoft.com/office/drawing/2014/main" id="{C81BE77C-E17F-427F-9D25-82C34CDF22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flipH="1">
            <a:off x="1304543" y="-22149"/>
            <a:ext cx="1744940" cy="6445018"/>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https://u3.photofunia.com/1/results/8/l/8ladiKMEUJceFp2lKBxMeQ_r.jpg">
            <a:extLst>
              <a:ext uri="{FF2B5EF4-FFF2-40B4-BE49-F238E27FC236}">
                <a16:creationId xmlns:a16="http://schemas.microsoft.com/office/drawing/2014/main" id="{41B70E2A-7964-4069-9FC1-0FA1FD93C6A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3049485" y="-10436"/>
            <a:ext cx="9142515" cy="644501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B5A935C-92BF-4FF9-9BC3-EF76596C9AA1}"/>
              </a:ext>
            </a:extLst>
          </p:cNvPr>
          <p:cNvSpPr/>
          <p:nvPr/>
        </p:nvSpPr>
        <p:spPr>
          <a:xfrm>
            <a:off x="0" y="0"/>
            <a:ext cx="5291191" cy="6445018"/>
          </a:xfrm>
          <a:prstGeom prst="rect">
            <a:avLst/>
          </a:prstGeom>
          <a:gradFill flip="none" rotWithShape="1">
            <a:gsLst>
              <a:gs pos="0">
                <a:schemeClr val="tx1">
                  <a:alpha val="0"/>
                </a:schemeClr>
              </a:gs>
              <a:gs pos="100000">
                <a:schemeClr val="tx1">
                  <a:alpha val="9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9"/>
          <p:cNvSpPr/>
          <p:nvPr/>
        </p:nvSpPr>
        <p:spPr bwMode="white">
          <a:xfrm flipV="1">
            <a:off x="0" y="5308846"/>
            <a:ext cx="5924939" cy="1125735"/>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 name="connsiteX0" fmla="*/ 1668860 w 6675438"/>
              <a:gd name="connsiteY0" fmla="*/ 0 h 6995160"/>
              <a:gd name="connsiteX1" fmla="*/ 6675438 w 6675438"/>
              <a:gd name="connsiteY1" fmla="*/ 0 h 6995160"/>
              <a:gd name="connsiteX2" fmla="*/ 5459878 w 6675438"/>
              <a:gd name="connsiteY2" fmla="*/ 6985207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 name="connsiteX10" fmla="*/ 1668860 w 6675438"/>
              <a:gd name="connsiteY10" fmla="*/ 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75438" h="6995160">
                <a:moveTo>
                  <a:pt x="1668860" y="0"/>
                </a:moveTo>
                <a:lnTo>
                  <a:pt x="6675438" y="0"/>
                </a:lnTo>
                <a:lnTo>
                  <a:pt x="5459878" y="6985207"/>
                </a:lnTo>
                <a:lnTo>
                  <a:pt x="0" y="6995160"/>
                </a:lnTo>
                <a:cubicBezTo>
                  <a:pt x="25" y="6995055"/>
                  <a:pt x="50" y="6994949"/>
                  <a:pt x="75" y="6994844"/>
                </a:cubicBezTo>
                <a:lnTo>
                  <a:pt x="0" y="6994844"/>
                </a:lnTo>
                <a:lnTo>
                  <a:pt x="0" y="6880823"/>
                </a:lnTo>
                <a:lnTo>
                  <a:pt x="0" y="5966117"/>
                </a:lnTo>
                <a:lnTo>
                  <a:pt x="0" y="318"/>
                </a:lnTo>
                <a:lnTo>
                  <a:pt x="1668784" y="318"/>
                </a:lnTo>
                <a:cubicBezTo>
                  <a:pt x="1668809" y="212"/>
                  <a:pt x="1668835" y="106"/>
                  <a:pt x="1668860" y="0"/>
                </a:cubicBezTo>
                <a:close/>
              </a:path>
            </a:pathLst>
          </a:custGeom>
          <a:solidFill>
            <a:schemeClr val="accent5">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itle 4"/>
          <p:cNvSpPr txBox="1">
            <a:spLocks/>
          </p:cNvSpPr>
          <p:nvPr/>
        </p:nvSpPr>
        <p:spPr>
          <a:xfrm>
            <a:off x="0" y="5556189"/>
            <a:ext cx="5266944" cy="108121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defRPr/>
            </a:pPr>
            <a:r>
              <a:rPr lang="fi-FI" sz="4400" spc="-100" dirty="0">
                <a:solidFill>
                  <a:srgbClr val="FFFFFF"/>
                </a:solidFill>
              </a:rPr>
              <a:t>PNP PowerShell</a:t>
            </a:r>
          </a:p>
        </p:txBody>
      </p:sp>
      <p:sp>
        <p:nvSpPr>
          <p:cNvPr id="11" name="TextBox 10">
            <a:extLst>
              <a:ext uri="{FF2B5EF4-FFF2-40B4-BE49-F238E27FC236}">
                <a16:creationId xmlns:a16="http://schemas.microsoft.com/office/drawing/2014/main" id="{D7830376-42F8-459C-8EF4-5DC19E6D2331}"/>
              </a:ext>
            </a:extLst>
          </p:cNvPr>
          <p:cNvSpPr txBox="1"/>
          <p:nvPr/>
        </p:nvSpPr>
        <p:spPr>
          <a:xfrm>
            <a:off x="446560" y="220601"/>
            <a:ext cx="5205847" cy="2092881"/>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chemeClr val="bg1"/>
                </a:solidFill>
                <a:latin typeface="+mj-lt"/>
              </a:rPr>
              <a:t>Tenant Administration</a:t>
            </a:r>
          </a:p>
          <a:p>
            <a:pPr marL="285750" indent="-285750">
              <a:buFont typeface="Arial" panose="020B0604020202020204" pitchFamily="34" charset="0"/>
              <a:buChar char="•"/>
            </a:pPr>
            <a:r>
              <a:rPr lang="en-US" sz="2800" dirty="0">
                <a:solidFill>
                  <a:schemeClr val="bg1"/>
                </a:solidFill>
                <a:latin typeface="+mj-lt"/>
              </a:rPr>
              <a:t>Remote Provisioning</a:t>
            </a:r>
          </a:p>
          <a:p>
            <a:pPr marL="285750" indent="-285750">
              <a:buFont typeface="Arial" panose="020B0604020202020204" pitchFamily="34" charset="0"/>
              <a:buChar char="•"/>
            </a:pPr>
            <a:r>
              <a:rPr lang="en-US" sz="2800" dirty="0">
                <a:solidFill>
                  <a:schemeClr val="bg1"/>
                </a:solidFill>
                <a:latin typeface="+mj-lt"/>
              </a:rPr>
              <a:t>Programmatic Configuration</a:t>
            </a:r>
          </a:p>
          <a:p>
            <a:pPr marL="285750" indent="-285750">
              <a:buFont typeface="Arial" panose="020B0604020202020204" pitchFamily="34" charset="0"/>
              <a:buChar char="•"/>
            </a:pPr>
            <a:r>
              <a:rPr lang="en-US" sz="2800" dirty="0">
                <a:solidFill>
                  <a:schemeClr val="bg1"/>
                </a:solidFill>
                <a:latin typeface="+mj-lt"/>
              </a:rPr>
              <a:t>And More</a:t>
            </a:r>
          </a:p>
          <a:p>
            <a:pPr marL="285750" indent="-285750">
              <a:buFont typeface="Arial" panose="020B0604020202020204" pitchFamily="34" charset="0"/>
              <a:buChar char="•"/>
            </a:pPr>
            <a:endParaRPr lang="en-US" dirty="0">
              <a:solidFill>
                <a:schemeClr val="bg1"/>
              </a:solidFill>
            </a:endParaRPr>
          </a:p>
        </p:txBody>
      </p:sp>
      <p:sp>
        <p:nvSpPr>
          <p:cNvPr id="15" name="TextBox 14">
            <a:extLst>
              <a:ext uri="{FF2B5EF4-FFF2-40B4-BE49-F238E27FC236}">
                <a16:creationId xmlns:a16="http://schemas.microsoft.com/office/drawing/2014/main" id="{8E9453DF-9634-4066-8DD5-394EBE84941F}"/>
              </a:ext>
            </a:extLst>
          </p:cNvPr>
          <p:cNvSpPr txBox="1"/>
          <p:nvPr/>
        </p:nvSpPr>
        <p:spPr>
          <a:xfrm>
            <a:off x="451395" y="2692185"/>
            <a:ext cx="4815549" cy="2092881"/>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chemeClr val="bg1"/>
                </a:solidFill>
                <a:latin typeface="+mj-lt"/>
              </a:rPr>
              <a:t>2013, 2016, O365 </a:t>
            </a:r>
            <a:r>
              <a:rPr lang="en-US" sz="2000" i="1" dirty="0">
                <a:solidFill>
                  <a:schemeClr val="bg1"/>
                </a:solidFill>
                <a:latin typeface="+mj-lt"/>
              </a:rPr>
              <a:t>(2019 soon)</a:t>
            </a:r>
            <a:endParaRPr lang="en-US" sz="2800" i="1" dirty="0">
              <a:solidFill>
                <a:schemeClr val="bg1"/>
              </a:solidFill>
              <a:latin typeface="+mj-lt"/>
            </a:endParaRPr>
          </a:p>
          <a:p>
            <a:pPr marL="285750" indent="-285750">
              <a:buFont typeface="Arial" panose="020B0604020202020204" pitchFamily="34" charset="0"/>
              <a:buChar char="•"/>
            </a:pPr>
            <a:r>
              <a:rPr lang="en-US" sz="2800" dirty="0">
                <a:solidFill>
                  <a:schemeClr val="bg1"/>
                </a:solidFill>
                <a:latin typeface="+mj-lt"/>
              </a:rPr>
              <a:t>Works with (not replaces)</a:t>
            </a:r>
            <a:br>
              <a:rPr lang="en-US" sz="2800" dirty="0">
                <a:solidFill>
                  <a:schemeClr val="bg1"/>
                </a:solidFill>
                <a:latin typeface="+mj-lt"/>
              </a:rPr>
            </a:br>
            <a:r>
              <a:rPr lang="en-US" sz="2800" dirty="0">
                <a:solidFill>
                  <a:schemeClr val="bg1"/>
                </a:solidFill>
                <a:latin typeface="+mj-lt"/>
              </a:rPr>
              <a:t>SP PowerShell</a:t>
            </a:r>
          </a:p>
          <a:p>
            <a:pPr marL="285750" indent="-285750">
              <a:buFont typeface="Arial" panose="020B0604020202020204" pitchFamily="34" charset="0"/>
              <a:buChar char="•"/>
            </a:pPr>
            <a:r>
              <a:rPr lang="en-US" sz="2800" dirty="0">
                <a:solidFill>
                  <a:schemeClr val="bg1"/>
                </a:solidFill>
                <a:latin typeface="+mj-lt"/>
              </a:rPr>
              <a:t>Run from YOUR machine</a:t>
            </a:r>
          </a:p>
          <a:p>
            <a:pPr marL="28575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3091287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animEffect transition="in" filter="fade">
                                      <p:cBhvr>
                                        <p:cTn id="11" dur="500"/>
                                        <p:tgtEl>
                                          <p:spTgt spid="11">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fade">
                                      <p:cBhvr>
                                        <p:cTn id="15" dur="500"/>
                                        <p:tgtEl>
                                          <p:spTgt spid="11">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5">
                                            <p:txEl>
                                              <p:pRg st="0" end="0"/>
                                            </p:txEl>
                                          </p:spTgt>
                                        </p:tgtEl>
                                        <p:attrNameLst>
                                          <p:attrName>style.visibility</p:attrName>
                                        </p:attrNameLst>
                                      </p:cBhvr>
                                      <p:to>
                                        <p:strVal val="visible"/>
                                      </p:to>
                                    </p:set>
                                    <p:animEffect transition="in" filter="fade">
                                      <p:cBhvr>
                                        <p:cTn id="24" dur="500"/>
                                        <p:tgtEl>
                                          <p:spTgt spid="15">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
                                            <p:txEl>
                                              <p:pRg st="1" end="1"/>
                                            </p:txEl>
                                          </p:spTgt>
                                        </p:tgtEl>
                                        <p:attrNameLst>
                                          <p:attrName>style.visibility</p:attrName>
                                        </p:attrNameLst>
                                      </p:cBhvr>
                                      <p:to>
                                        <p:strVal val="visible"/>
                                      </p:to>
                                    </p:set>
                                    <p:animEffect transition="in" filter="fade">
                                      <p:cBhvr>
                                        <p:cTn id="29" dur="500"/>
                                        <p:tgtEl>
                                          <p:spTgt spid="15">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5">
                                            <p:txEl>
                                              <p:pRg st="2" end="2"/>
                                            </p:txEl>
                                          </p:spTgt>
                                        </p:tgtEl>
                                        <p:attrNameLst>
                                          <p:attrName>style.visibility</p:attrName>
                                        </p:attrNameLst>
                                      </p:cBhvr>
                                      <p:to>
                                        <p:strVal val="visible"/>
                                      </p:to>
                                    </p:set>
                                    <p:animEffect transition="in" filter="fade">
                                      <p:cBhvr>
                                        <p:cTn id="34" dur="5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5"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695C6-BDED-4F01-A742-2AA0B6590DC8}"/>
              </a:ext>
            </a:extLst>
          </p:cNvPr>
          <p:cNvSpPr>
            <a:spLocks noGrp="1"/>
          </p:cNvSpPr>
          <p:nvPr>
            <p:ph type="title"/>
          </p:nvPr>
        </p:nvSpPr>
        <p:spPr/>
        <p:txBody>
          <a:bodyPr/>
          <a:lstStyle/>
          <a:p>
            <a:r>
              <a:rPr lang="en-US" dirty="0"/>
              <a:t>PnP-PowerShell Cmdlets</a:t>
            </a:r>
          </a:p>
        </p:txBody>
      </p:sp>
      <p:sp>
        <p:nvSpPr>
          <p:cNvPr id="3" name="Content Placeholder 2">
            <a:extLst>
              <a:ext uri="{FF2B5EF4-FFF2-40B4-BE49-F238E27FC236}">
                <a16:creationId xmlns:a16="http://schemas.microsoft.com/office/drawing/2014/main" id="{D3A7AFF8-B411-4FD2-85A4-89114428901C}"/>
              </a:ext>
            </a:extLst>
          </p:cNvPr>
          <p:cNvSpPr>
            <a:spLocks noGrp="1"/>
          </p:cNvSpPr>
          <p:nvPr>
            <p:ph idx="1"/>
          </p:nvPr>
        </p:nvSpPr>
        <p:spPr>
          <a:xfrm>
            <a:off x="302894" y="1585071"/>
            <a:ext cx="11586211" cy="4673039"/>
          </a:xfrm>
        </p:spPr>
        <p:txBody>
          <a:bodyPr numCol="2">
            <a:normAutofit fontScale="40000" lnSpcReduction="20000"/>
          </a:bodyPr>
          <a:lstStyle/>
          <a:p>
            <a:r>
              <a:rPr lang="en-US" dirty="0"/>
              <a:t>Apps (12)</a:t>
            </a:r>
          </a:p>
          <a:p>
            <a:r>
              <a:rPr lang="en-US" dirty="0"/>
              <a:t>Base Cmdlets (17)</a:t>
            </a:r>
          </a:p>
          <a:p>
            <a:r>
              <a:rPr lang="en-US" dirty="0"/>
              <a:t>Branding (20)</a:t>
            </a:r>
          </a:p>
          <a:p>
            <a:r>
              <a:rPr lang="en-US" b="1" dirty="0">
                <a:solidFill>
                  <a:schemeClr val="accent5"/>
                </a:solidFill>
              </a:rPr>
              <a:t>Client-Side Pages </a:t>
            </a:r>
            <a:r>
              <a:rPr lang="en-US" dirty="0"/>
              <a:t>(9)</a:t>
            </a:r>
          </a:p>
          <a:p>
            <a:r>
              <a:rPr lang="en-US" dirty="0"/>
              <a:t>Content Types (9)</a:t>
            </a:r>
          </a:p>
          <a:p>
            <a:r>
              <a:rPr lang="en-US" dirty="0"/>
              <a:t>Diagnostic Utilities (3)</a:t>
            </a:r>
          </a:p>
          <a:p>
            <a:r>
              <a:rPr lang="en-US" dirty="0"/>
              <a:t>Document Sets (5)</a:t>
            </a:r>
          </a:p>
          <a:p>
            <a:r>
              <a:rPr lang="en-US" dirty="0"/>
              <a:t>Event Receivers (3)</a:t>
            </a:r>
          </a:p>
          <a:p>
            <a:r>
              <a:rPr lang="en-US" dirty="0"/>
              <a:t>Features (4)</a:t>
            </a:r>
          </a:p>
          <a:p>
            <a:r>
              <a:rPr lang="en-US" dirty="0"/>
              <a:t>Fields (7)</a:t>
            </a:r>
          </a:p>
          <a:p>
            <a:r>
              <a:rPr lang="en-US" dirty="0"/>
              <a:t>Files and Folders (18)</a:t>
            </a:r>
          </a:p>
          <a:p>
            <a:r>
              <a:rPr lang="en-US" dirty="0"/>
              <a:t>Information Management (6)</a:t>
            </a:r>
          </a:p>
          <a:p>
            <a:r>
              <a:rPr lang="en-US" b="1" dirty="0">
                <a:solidFill>
                  <a:schemeClr val="accent5"/>
                </a:solidFill>
              </a:rPr>
              <a:t>Lists, Views, &amp; Items</a:t>
            </a:r>
            <a:r>
              <a:rPr lang="en-US" dirty="0">
                <a:solidFill>
                  <a:schemeClr val="accent5"/>
                </a:solidFill>
              </a:rPr>
              <a:t> </a:t>
            </a:r>
            <a:r>
              <a:rPr lang="en-US" dirty="0"/>
              <a:t>(18)</a:t>
            </a:r>
          </a:p>
          <a:p>
            <a:r>
              <a:rPr lang="en-US" dirty="0"/>
              <a:t>Microsoft Graph (13)</a:t>
            </a:r>
          </a:p>
          <a:p>
            <a:r>
              <a:rPr lang="en-US" b="1" dirty="0">
                <a:solidFill>
                  <a:schemeClr val="accent5"/>
                </a:solidFill>
              </a:rPr>
              <a:t>Provisioning </a:t>
            </a:r>
            <a:r>
              <a:rPr lang="en-US" dirty="0"/>
              <a:t>(13)</a:t>
            </a:r>
          </a:p>
          <a:p>
            <a:r>
              <a:rPr lang="en-US" dirty="0"/>
              <a:t>Publishing (13)</a:t>
            </a:r>
          </a:p>
          <a:p>
            <a:r>
              <a:rPr lang="en-US" dirty="0"/>
              <a:t>Records Management (9)</a:t>
            </a:r>
          </a:p>
          <a:p>
            <a:r>
              <a:rPr lang="en-US" dirty="0"/>
              <a:t>Search (5)</a:t>
            </a:r>
          </a:p>
          <a:p>
            <a:r>
              <a:rPr lang="en-US" dirty="0"/>
              <a:t>SharePoint Recycle Bin (5)</a:t>
            </a:r>
          </a:p>
          <a:p>
            <a:r>
              <a:rPr lang="en-US" dirty="0"/>
              <a:t>SharePoint </a:t>
            </a:r>
            <a:r>
              <a:rPr lang="en-US" dirty="0" err="1"/>
              <a:t>WebHooks</a:t>
            </a:r>
            <a:r>
              <a:rPr lang="en-US" dirty="0"/>
              <a:t> (4)</a:t>
            </a:r>
          </a:p>
          <a:p>
            <a:r>
              <a:rPr lang="en-US" dirty="0"/>
              <a:t>Sites (14)</a:t>
            </a:r>
          </a:p>
          <a:p>
            <a:r>
              <a:rPr lang="en-US" dirty="0"/>
              <a:t>Taxonomy (17)</a:t>
            </a:r>
          </a:p>
          <a:p>
            <a:r>
              <a:rPr lang="en-US" b="1" dirty="0">
                <a:solidFill>
                  <a:schemeClr val="accent5"/>
                </a:solidFill>
              </a:rPr>
              <a:t>Tenant Administration </a:t>
            </a:r>
            <a:r>
              <a:rPr lang="en-US" dirty="0"/>
              <a:t>(61)</a:t>
            </a:r>
          </a:p>
          <a:p>
            <a:r>
              <a:rPr lang="en-US" dirty="0"/>
              <a:t>User and Group Management (12)</a:t>
            </a:r>
          </a:p>
          <a:p>
            <a:r>
              <a:rPr lang="en-US" dirty="0"/>
              <a:t>User Profiles (5)</a:t>
            </a:r>
          </a:p>
          <a:p>
            <a:r>
              <a:rPr lang="en-US" dirty="0"/>
              <a:t>Utilities (1)</a:t>
            </a:r>
          </a:p>
          <a:p>
            <a:r>
              <a:rPr lang="en-US" b="1" dirty="0">
                <a:solidFill>
                  <a:schemeClr val="accent5"/>
                </a:solidFill>
              </a:rPr>
              <a:t>Web Parts </a:t>
            </a:r>
            <a:r>
              <a:rPr lang="en-US" dirty="0"/>
              <a:t>(11)</a:t>
            </a:r>
          </a:p>
          <a:p>
            <a:r>
              <a:rPr lang="en-US" dirty="0"/>
              <a:t>Webs (17)</a:t>
            </a:r>
          </a:p>
          <a:p>
            <a:r>
              <a:rPr lang="en-US" dirty="0"/>
              <a:t>Workflows (10)</a:t>
            </a:r>
          </a:p>
        </p:txBody>
      </p:sp>
      <p:sp>
        <p:nvSpPr>
          <p:cNvPr id="4" name="TextBox 3">
            <a:extLst>
              <a:ext uri="{FF2B5EF4-FFF2-40B4-BE49-F238E27FC236}">
                <a16:creationId xmlns:a16="http://schemas.microsoft.com/office/drawing/2014/main" id="{E71F9AAB-76DF-4E18-AF31-BDAC51698176}"/>
              </a:ext>
            </a:extLst>
          </p:cNvPr>
          <p:cNvSpPr txBox="1"/>
          <p:nvPr/>
        </p:nvSpPr>
        <p:spPr>
          <a:xfrm>
            <a:off x="7461504" y="231150"/>
            <a:ext cx="4730496" cy="523220"/>
          </a:xfrm>
          <a:prstGeom prst="rect">
            <a:avLst/>
          </a:prstGeom>
          <a:noFill/>
        </p:spPr>
        <p:txBody>
          <a:bodyPr wrap="square" rtlCol="0">
            <a:spAutoFit/>
          </a:bodyPr>
          <a:lstStyle/>
          <a:p>
            <a:pPr algn="r"/>
            <a:r>
              <a:rPr lang="en-US" sz="2800" i="1" dirty="0">
                <a:solidFill>
                  <a:schemeClr val="bg1"/>
                </a:solidFill>
              </a:rPr>
              <a:t>aka.ms/</a:t>
            </a:r>
            <a:r>
              <a:rPr lang="en-US" sz="2800" i="1" dirty="0" err="1">
                <a:solidFill>
                  <a:schemeClr val="bg1"/>
                </a:solidFill>
              </a:rPr>
              <a:t>sppnp-powershell</a:t>
            </a:r>
            <a:endParaRPr lang="en-US" sz="2800" i="1" dirty="0">
              <a:solidFill>
                <a:schemeClr val="bg1"/>
              </a:solidFill>
            </a:endParaRPr>
          </a:p>
        </p:txBody>
      </p:sp>
      <p:sp>
        <p:nvSpPr>
          <p:cNvPr id="5" name="TextBox 4">
            <a:extLst>
              <a:ext uri="{FF2B5EF4-FFF2-40B4-BE49-F238E27FC236}">
                <a16:creationId xmlns:a16="http://schemas.microsoft.com/office/drawing/2014/main" id="{6B7A2916-6135-41DD-A681-03B581820E3B}"/>
              </a:ext>
            </a:extLst>
          </p:cNvPr>
          <p:cNvSpPr txBox="1"/>
          <p:nvPr/>
        </p:nvSpPr>
        <p:spPr>
          <a:xfrm>
            <a:off x="302895" y="1123406"/>
            <a:ext cx="5610225" cy="461665"/>
          </a:xfrm>
          <a:prstGeom prst="rect">
            <a:avLst/>
          </a:prstGeom>
          <a:noFill/>
        </p:spPr>
        <p:txBody>
          <a:bodyPr wrap="square" rtlCol="0">
            <a:spAutoFit/>
          </a:bodyPr>
          <a:lstStyle/>
          <a:p>
            <a:r>
              <a:rPr lang="en-US" sz="2400" b="1" dirty="0"/>
              <a:t>340+ </a:t>
            </a:r>
            <a:r>
              <a:rPr lang="en-US" sz="2400" b="1" dirty="0" err="1"/>
              <a:t>CmdLets</a:t>
            </a:r>
            <a:endParaRPr lang="en-US" sz="2400" b="1" dirty="0"/>
          </a:p>
        </p:txBody>
      </p:sp>
    </p:spTree>
    <p:extLst>
      <p:ext uri="{BB962C8B-B14F-4D97-AF65-F5344CB8AC3E}">
        <p14:creationId xmlns:p14="http://schemas.microsoft.com/office/powerpoint/2010/main" val="197071118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695C6-BDED-4F01-A742-2AA0B6590DC8}"/>
              </a:ext>
            </a:extLst>
          </p:cNvPr>
          <p:cNvSpPr>
            <a:spLocks noGrp="1"/>
          </p:cNvSpPr>
          <p:nvPr>
            <p:ph type="title"/>
          </p:nvPr>
        </p:nvSpPr>
        <p:spPr/>
        <p:txBody>
          <a:bodyPr/>
          <a:lstStyle/>
          <a:p>
            <a:r>
              <a:rPr lang="en-US" dirty="0"/>
              <a:t>PnP-PowerShell Cmdlets</a:t>
            </a:r>
          </a:p>
        </p:txBody>
      </p:sp>
      <p:sp>
        <p:nvSpPr>
          <p:cNvPr id="3" name="Content Placeholder 2">
            <a:extLst>
              <a:ext uri="{FF2B5EF4-FFF2-40B4-BE49-F238E27FC236}">
                <a16:creationId xmlns:a16="http://schemas.microsoft.com/office/drawing/2014/main" id="{D3A7AFF8-B411-4FD2-85A4-89114428901C}"/>
              </a:ext>
            </a:extLst>
          </p:cNvPr>
          <p:cNvSpPr>
            <a:spLocks noGrp="1"/>
          </p:cNvSpPr>
          <p:nvPr>
            <p:ph idx="1"/>
          </p:nvPr>
        </p:nvSpPr>
        <p:spPr>
          <a:xfrm>
            <a:off x="302894" y="1585071"/>
            <a:ext cx="11586211" cy="4673039"/>
          </a:xfrm>
        </p:spPr>
        <p:txBody>
          <a:bodyPr numCol="2">
            <a:normAutofit fontScale="40000" lnSpcReduction="20000"/>
          </a:bodyPr>
          <a:lstStyle/>
          <a:p>
            <a:r>
              <a:rPr lang="en-US" dirty="0"/>
              <a:t>Apps (12)</a:t>
            </a:r>
          </a:p>
          <a:p>
            <a:r>
              <a:rPr lang="en-US" dirty="0"/>
              <a:t>Base Cmdlets (17)</a:t>
            </a:r>
          </a:p>
          <a:p>
            <a:r>
              <a:rPr lang="en-US" dirty="0"/>
              <a:t>Branding (20)</a:t>
            </a:r>
          </a:p>
          <a:p>
            <a:r>
              <a:rPr lang="en-US" b="1" dirty="0">
                <a:solidFill>
                  <a:schemeClr val="accent5"/>
                </a:solidFill>
              </a:rPr>
              <a:t>Client-Side Pages </a:t>
            </a:r>
            <a:r>
              <a:rPr lang="en-US" dirty="0"/>
              <a:t>(9)</a:t>
            </a:r>
          </a:p>
          <a:p>
            <a:r>
              <a:rPr lang="en-US" dirty="0"/>
              <a:t>Content Types (9)</a:t>
            </a:r>
          </a:p>
          <a:p>
            <a:r>
              <a:rPr lang="en-US" dirty="0"/>
              <a:t>Diagnostic Utilities (3)</a:t>
            </a:r>
          </a:p>
          <a:p>
            <a:r>
              <a:rPr lang="en-US" dirty="0"/>
              <a:t>Document Sets (5)</a:t>
            </a:r>
          </a:p>
          <a:p>
            <a:r>
              <a:rPr lang="en-US" dirty="0"/>
              <a:t>Event Receivers (3)</a:t>
            </a:r>
          </a:p>
          <a:p>
            <a:r>
              <a:rPr lang="en-US" dirty="0"/>
              <a:t>Features (4)</a:t>
            </a:r>
          </a:p>
          <a:p>
            <a:r>
              <a:rPr lang="en-US" dirty="0"/>
              <a:t>Fields (7)</a:t>
            </a:r>
          </a:p>
          <a:p>
            <a:r>
              <a:rPr lang="en-US" dirty="0"/>
              <a:t>Files and Folders (18)</a:t>
            </a:r>
          </a:p>
          <a:p>
            <a:r>
              <a:rPr lang="en-US" dirty="0"/>
              <a:t>Information Management (6)</a:t>
            </a:r>
          </a:p>
          <a:p>
            <a:r>
              <a:rPr lang="en-US" b="1" dirty="0">
                <a:solidFill>
                  <a:schemeClr val="accent5"/>
                </a:solidFill>
              </a:rPr>
              <a:t>Lists, Views, &amp; Items</a:t>
            </a:r>
            <a:r>
              <a:rPr lang="en-US" dirty="0">
                <a:solidFill>
                  <a:schemeClr val="accent5"/>
                </a:solidFill>
              </a:rPr>
              <a:t> </a:t>
            </a:r>
            <a:r>
              <a:rPr lang="en-US" dirty="0"/>
              <a:t>(18)</a:t>
            </a:r>
          </a:p>
          <a:p>
            <a:r>
              <a:rPr lang="en-US" dirty="0"/>
              <a:t>Microsoft Graph (13)</a:t>
            </a:r>
          </a:p>
          <a:p>
            <a:r>
              <a:rPr lang="en-US" b="1" dirty="0">
                <a:solidFill>
                  <a:schemeClr val="accent5"/>
                </a:solidFill>
              </a:rPr>
              <a:t>Provisioning </a:t>
            </a:r>
            <a:r>
              <a:rPr lang="en-US" dirty="0"/>
              <a:t>(13)</a:t>
            </a:r>
          </a:p>
          <a:p>
            <a:r>
              <a:rPr lang="en-US" dirty="0"/>
              <a:t>Publishing (13)</a:t>
            </a:r>
          </a:p>
          <a:p>
            <a:r>
              <a:rPr lang="en-US" dirty="0"/>
              <a:t>Records Management (9)</a:t>
            </a:r>
          </a:p>
          <a:p>
            <a:r>
              <a:rPr lang="en-US" dirty="0"/>
              <a:t>Search (5)</a:t>
            </a:r>
          </a:p>
          <a:p>
            <a:r>
              <a:rPr lang="en-US" dirty="0"/>
              <a:t>SharePoint Recycle Bin (5)</a:t>
            </a:r>
          </a:p>
          <a:p>
            <a:r>
              <a:rPr lang="en-US" dirty="0"/>
              <a:t>SharePoint </a:t>
            </a:r>
            <a:r>
              <a:rPr lang="en-US" dirty="0" err="1"/>
              <a:t>WebHooks</a:t>
            </a:r>
            <a:r>
              <a:rPr lang="en-US" dirty="0"/>
              <a:t> (4)</a:t>
            </a:r>
          </a:p>
          <a:p>
            <a:r>
              <a:rPr lang="en-US" dirty="0"/>
              <a:t>Sites (14)</a:t>
            </a:r>
          </a:p>
          <a:p>
            <a:r>
              <a:rPr lang="en-US" dirty="0"/>
              <a:t>Taxonomy (17)</a:t>
            </a:r>
          </a:p>
          <a:p>
            <a:r>
              <a:rPr lang="en-US" b="1" dirty="0">
                <a:solidFill>
                  <a:schemeClr val="accent5"/>
                </a:solidFill>
              </a:rPr>
              <a:t>Tenant Administration </a:t>
            </a:r>
            <a:r>
              <a:rPr lang="en-US" dirty="0"/>
              <a:t>(61)</a:t>
            </a:r>
          </a:p>
          <a:p>
            <a:r>
              <a:rPr lang="en-US" dirty="0"/>
              <a:t>User and Group Management (12)</a:t>
            </a:r>
          </a:p>
          <a:p>
            <a:r>
              <a:rPr lang="en-US" dirty="0"/>
              <a:t>User Profiles (5)</a:t>
            </a:r>
          </a:p>
          <a:p>
            <a:r>
              <a:rPr lang="en-US" dirty="0"/>
              <a:t>Utilities (1)</a:t>
            </a:r>
          </a:p>
          <a:p>
            <a:r>
              <a:rPr lang="en-US" b="1" dirty="0">
                <a:solidFill>
                  <a:schemeClr val="accent5"/>
                </a:solidFill>
              </a:rPr>
              <a:t>Web Parts </a:t>
            </a:r>
            <a:r>
              <a:rPr lang="en-US" dirty="0"/>
              <a:t>(11)</a:t>
            </a:r>
          </a:p>
          <a:p>
            <a:r>
              <a:rPr lang="en-US" dirty="0"/>
              <a:t>Webs (17)</a:t>
            </a:r>
          </a:p>
          <a:p>
            <a:r>
              <a:rPr lang="en-US" dirty="0"/>
              <a:t>Workflows (10)</a:t>
            </a:r>
          </a:p>
        </p:txBody>
      </p:sp>
      <p:sp>
        <p:nvSpPr>
          <p:cNvPr id="4" name="TextBox 3">
            <a:extLst>
              <a:ext uri="{FF2B5EF4-FFF2-40B4-BE49-F238E27FC236}">
                <a16:creationId xmlns:a16="http://schemas.microsoft.com/office/drawing/2014/main" id="{E71F9AAB-76DF-4E18-AF31-BDAC51698176}"/>
              </a:ext>
            </a:extLst>
          </p:cNvPr>
          <p:cNvSpPr txBox="1"/>
          <p:nvPr/>
        </p:nvSpPr>
        <p:spPr>
          <a:xfrm>
            <a:off x="7461504" y="231150"/>
            <a:ext cx="4730496" cy="523220"/>
          </a:xfrm>
          <a:prstGeom prst="rect">
            <a:avLst/>
          </a:prstGeom>
          <a:noFill/>
        </p:spPr>
        <p:txBody>
          <a:bodyPr wrap="square" rtlCol="0">
            <a:spAutoFit/>
          </a:bodyPr>
          <a:lstStyle/>
          <a:p>
            <a:pPr algn="r"/>
            <a:r>
              <a:rPr lang="en-US" sz="2800" i="1" dirty="0">
                <a:solidFill>
                  <a:schemeClr val="bg1"/>
                </a:solidFill>
              </a:rPr>
              <a:t>aka.ms/</a:t>
            </a:r>
            <a:r>
              <a:rPr lang="en-US" sz="2800" i="1" dirty="0" err="1">
                <a:solidFill>
                  <a:schemeClr val="bg1"/>
                </a:solidFill>
              </a:rPr>
              <a:t>sppnp-powershell</a:t>
            </a:r>
            <a:endParaRPr lang="en-US" sz="2800" i="1" dirty="0">
              <a:solidFill>
                <a:schemeClr val="bg1"/>
              </a:solidFill>
            </a:endParaRPr>
          </a:p>
        </p:txBody>
      </p:sp>
      <p:sp>
        <p:nvSpPr>
          <p:cNvPr id="5" name="TextBox 4">
            <a:extLst>
              <a:ext uri="{FF2B5EF4-FFF2-40B4-BE49-F238E27FC236}">
                <a16:creationId xmlns:a16="http://schemas.microsoft.com/office/drawing/2014/main" id="{6B7A2916-6135-41DD-A681-03B581820E3B}"/>
              </a:ext>
            </a:extLst>
          </p:cNvPr>
          <p:cNvSpPr txBox="1"/>
          <p:nvPr/>
        </p:nvSpPr>
        <p:spPr>
          <a:xfrm>
            <a:off x="302895" y="1123406"/>
            <a:ext cx="5610225" cy="461665"/>
          </a:xfrm>
          <a:prstGeom prst="rect">
            <a:avLst/>
          </a:prstGeom>
          <a:noFill/>
        </p:spPr>
        <p:txBody>
          <a:bodyPr wrap="square" rtlCol="0">
            <a:spAutoFit/>
          </a:bodyPr>
          <a:lstStyle/>
          <a:p>
            <a:r>
              <a:rPr lang="en-US" sz="2400" b="1" dirty="0"/>
              <a:t>340+ </a:t>
            </a:r>
            <a:r>
              <a:rPr lang="en-US" sz="2400" b="1" dirty="0" err="1"/>
              <a:t>CmdLets</a:t>
            </a:r>
            <a:endParaRPr lang="en-US" sz="2400" b="1" dirty="0"/>
          </a:p>
        </p:txBody>
      </p:sp>
      <p:sp>
        <p:nvSpPr>
          <p:cNvPr id="6" name="Rectangle 5">
            <a:extLst>
              <a:ext uri="{FF2B5EF4-FFF2-40B4-BE49-F238E27FC236}">
                <a16:creationId xmlns:a16="http://schemas.microsoft.com/office/drawing/2014/main" id="{177AA670-33DF-4596-BA5B-04F775BF1DAC}"/>
              </a:ext>
            </a:extLst>
          </p:cNvPr>
          <p:cNvSpPr/>
          <p:nvPr/>
        </p:nvSpPr>
        <p:spPr>
          <a:xfrm>
            <a:off x="0" y="0"/>
            <a:ext cx="12192000" cy="6417892"/>
          </a:xfrm>
          <a:prstGeom prst="rect">
            <a:avLst/>
          </a:prstGeom>
          <a:solidFill>
            <a:schemeClr val="tx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B6F7A75-51FF-4412-B76A-B87AE9A35E34}"/>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l="4866" r="8073" b="6133"/>
          <a:stretch/>
        </p:blipFill>
        <p:spPr>
          <a:xfrm>
            <a:off x="7559039" y="0"/>
            <a:ext cx="4632961" cy="6437376"/>
          </a:xfrm>
          <a:prstGeom prst="rect">
            <a:avLst/>
          </a:prstGeom>
        </p:spPr>
      </p:pic>
      <p:sp>
        <p:nvSpPr>
          <p:cNvPr id="8" name="TextBox 7">
            <a:extLst>
              <a:ext uri="{FF2B5EF4-FFF2-40B4-BE49-F238E27FC236}">
                <a16:creationId xmlns:a16="http://schemas.microsoft.com/office/drawing/2014/main" id="{4BF378E5-B796-4455-8414-9EC559BA8A5F}"/>
              </a:ext>
            </a:extLst>
          </p:cNvPr>
          <p:cNvSpPr txBox="1"/>
          <p:nvPr/>
        </p:nvSpPr>
        <p:spPr>
          <a:xfrm>
            <a:off x="512064" y="1802916"/>
            <a:ext cx="6534912" cy="2831544"/>
          </a:xfrm>
          <a:prstGeom prst="rect">
            <a:avLst/>
          </a:prstGeom>
          <a:noFill/>
        </p:spPr>
        <p:txBody>
          <a:bodyPr wrap="square" rtlCol="0">
            <a:spAutoFit/>
          </a:bodyPr>
          <a:lstStyle/>
          <a:p>
            <a:pPr algn="ctr"/>
            <a:r>
              <a:rPr lang="en-US" sz="5400" b="1" dirty="0">
                <a:solidFill>
                  <a:schemeClr val="bg1"/>
                </a:solidFill>
              </a:rPr>
              <a:t>Running on an iPhone using the Azure App!</a:t>
            </a:r>
          </a:p>
          <a:p>
            <a:pPr algn="ctr"/>
            <a:r>
              <a:rPr lang="en-US" sz="1200" b="1" dirty="0">
                <a:solidFill>
                  <a:schemeClr val="bg1"/>
                </a:solidFill>
              </a:rPr>
              <a:t>But… why?</a:t>
            </a:r>
          </a:p>
        </p:txBody>
      </p:sp>
      <p:sp>
        <p:nvSpPr>
          <p:cNvPr id="9" name="Rectangle 8">
            <a:extLst>
              <a:ext uri="{FF2B5EF4-FFF2-40B4-BE49-F238E27FC236}">
                <a16:creationId xmlns:a16="http://schemas.microsoft.com/office/drawing/2014/main" id="{CD9FB423-C8E2-4758-9F9E-24B406ED0F8E}"/>
              </a:ext>
            </a:extLst>
          </p:cNvPr>
          <p:cNvSpPr/>
          <p:nvPr/>
        </p:nvSpPr>
        <p:spPr>
          <a:xfrm>
            <a:off x="1564811" y="4549897"/>
            <a:ext cx="4429418" cy="1846659"/>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4800" b="1" dirty="0">
                <a:ln/>
                <a:solidFill>
                  <a:schemeClr val="accent4"/>
                </a:solidFill>
              </a:rPr>
              <a:t>Because it’s</a:t>
            </a:r>
          </a:p>
          <a:p>
            <a:pPr algn="ctr"/>
            <a:r>
              <a:rPr lang="en-US" sz="6600" b="1" dirty="0">
                <a:ln/>
                <a:solidFill>
                  <a:schemeClr val="accent4"/>
                </a:solidFill>
              </a:rPr>
              <a:t>AWESOME</a:t>
            </a:r>
          </a:p>
        </p:txBody>
      </p:sp>
    </p:spTree>
    <p:extLst>
      <p:ext uri="{BB962C8B-B14F-4D97-AF65-F5344CB8AC3E}">
        <p14:creationId xmlns:p14="http://schemas.microsoft.com/office/powerpoint/2010/main" val="122833778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8E371-181F-4D60-9AE9-DC0A0FEBC81A}"/>
              </a:ext>
            </a:extLst>
          </p:cNvPr>
          <p:cNvSpPr>
            <a:spLocks noGrp="1"/>
          </p:cNvSpPr>
          <p:nvPr>
            <p:ph type="title"/>
          </p:nvPr>
        </p:nvSpPr>
        <p:spPr/>
        <p:txBody>
          <a:bodyPr/>
          <a:lstStyle/>
          <a:p>
            <a:r>
              <a:rPr lang="en-US" dirty="0"/>
              <a:t>Important Basic Cmdlets</a:t>
            </a:r>
          </a:p>
        </p:txBody>
      </p:sp>
      <p:graphicFrame>
        <p:nvGraphicFramePr>
          <p:cNvPr id="4" name="Content Placeholder 3">
            <a:extLst>
              <a:ext uri="{FF2B5EF4-FFF2-40B4-BE49-F238E27FC236}">
                <a16:creationId xmlns:a16="http://schemas.microsoft.com/office/drawing/2014/main" id="{128C060A-C41A-4AEB-A362-8E3EA4480612}"/>
              </a:ext>
            </a:extLst>
          </p:cNvPr>
          <p:cNvGraphicFramePr>
            <a:graphicFrameLocks noGrp="1"/>
          </p:cNvGraphicFramePr>
          <p:nvPr>
            <p:ph idx="1"/>
            <p:extLst>
              <p:ext uri="{D42A27DB-BD31-4B8C-83A1-F6EECF244321}">
                <p14:modId xmlns:p14="http://schemas.microsoft.com/office/powerpoint/2010/main" val="3943549974"/>
              </p:ext>
            </p:extLst>
          </p:nvPr>
        </p:nvGraphicFramePr>
        <p:xfrm>
          <a:off x="303213" y="1780496"/>
          <a:ext cx="11671073" cy="1752600"/>
        </p:xfrm>
        <a:graphic>
          <a:graphicData uri="http://schemas.openxmlformats.org/drawingml/2006/table">
            <a:tbl>
              <a:tblPr firstRow="1" firstCol="1" bandRow="1">
                <a:tableStyleId>{FABFCF23-3B69-468F-B69F-88F6DE6A72F2}</a:tableStyleId>
              </a:tblPr>
              <a:tblGrid>
                <a:gridCol w="2805747">
                  <a:extLst>
                    <a:ext uri="{9D8B030D-6E8A-4147-A177-3AD203B41FA5}">
                      <a16:colId xmlns:a16="http://schemas.microsoft.com/office/drawing/2014/main" val="1134125500"/>
                    </a:ext>
                  </a:extLst>
                </a:gridCol>
                <a:gridCol w="7559040">
                  <a:extLst>
                    <a:ext uri="{9D8B030D-6E8A-4147-A177-3AD203B41FA5}">
                      <a16:colId xmlns:a16="http://schemas.microsoft.com/office/drawing/2014/main" val="2357524396"/>
                    </a:ext>
                  </a:extLst>
                </a:gridCol>
                <a:gridCol w="1306286">
                  <a:extLst>
                    <a:ext uri="{9D8B030D-6E8A-4147-A177-3AD203B41FA5}">
                      <a16:colId xmlns:a16="http://schemas.microsoft.com/office/drawing/2014/main" val="3507751376"/>
                    </a:ext>
                  </a:extLst>
                </a:gridCol>
              </a:tblGrid>
              <a:tr h="370840">
                <a:tc>
                  <a:txBody>
                    <a:bodyPr/>
                    <a:lstStyle/>
                    <a:p>
                      <a:r>
                        <a:rPr lang="en-US" dirty="0"/>
                        <a:t>Cmdlet</a:t>
                      </a:r>
                    </a:p>
                  </a:txBody>
                  <a:tcPr/>
                </a:tc>
                <a:tc>
                  <a:txBody>
                    <a:bodyPr/>
                    <a:lstStyle/>
                    <a:p>
                      <a:r>
                        <a:rPr lang="en-US" dirty="0"/>
                        <a:t>Description</a:t>
                      </a:r>
                    </a:p>
                  </a:txBody>
                  <a:tcPr/>
                </a:tc>
                <a:tc>
                  <a:txBody>
                    <a:bodyPr/>
                    <a:lstStyle/>
                    <a:p>
                      <a:r>
                        <a:rPr lang="en-US" dirty="0"/>
                        <a:t>Platforms</a:t>
                      </a:r>
                    </a:p>
                  </a:txBody>
                  <a:tcPr/>
                </a:tc>
                <a:extLst>
                  <a:ext uri="{0D108BD9-81ED-4DB2-BD59-A6C34878D82A}">
                    <a16:rowId xmlns:a16="http://schemas.microsoft.com/office/drawing/2014/main" val="3423123412"/>
                  </a:ext>
                </a:extLst>
              </a:tr>
              <a:tr h="370840">
                <a:tc>
                  <a:txBody>
                    <a:bodyPr/>
                    <a:lstStyle/>
                    <a:p>
                      <a:r>
                        <a:rPr lang="en-US" dirty="0"/>
                        <a:t>Connect-</a:t>
                      </a:r>
                      <a:r>
                        <a:rPr lang="en-US" dirty="0" err="1"/>
                        <a:t>PnPOnline</a:t>
                      </a:r>
                      <a:endParaRPr lang="en-US" dirty="0"/>
                    </a:p>
                  </a:txBody>
                  <a:tcPr/>
                </a:tc>
                <a:tc>
                  <a:txBody>
                    <a:bodyPr/>
                    <a:lstStyle/>
                    <a:p>
                      <a:r>
                        <a:rPr lang="en-US" dirty="0"/>
                        <a:t>Connects to a SharePoint site and creates a context that is required for other PnP Cmdlets (Do this first)</a:t>
                      </a:r>
                      <a:endParaRPr lang="en-US" b="1" dirty="0"/>
                    </a:p>
                  </a:txBody>
                  <a:tcPr/>
                </a:tc>
                <a:tc>
                  <a:txBody>
                    <a:bodyPr/>
                    <a:lstStyle/>
                    <a:p>
                      <a:r>
                        <a:rPr lang="en-US" dirty="0"/>
                        <a:t>All</a:t>
                      </a:r>
                    </a:p>
                  </a:txBody>
                  <a:tcPr/>
                </a:tc>
                <a:extLst>
                  <a:ext uri="{0D108BD9-81ED-4DB2-BD59-A6C34878D82A}">
                    <a16:rowId xmlns:a16="http://schemas.microsoft.com/office/drawing/2014/main" val="2159345708"/>
                  </a:ext>
                </a:extLst>
              </a:tr>
              <a:tr h="370840">
                <a:tc>
                  <a:txBody>
                    <a:bodyPr/>
                    <a:lstStyle/>
                    <a:p>
                      <a:r>
                        <a:rPr lang="en-US" dirty="0"/>
                        <a:t>Get-</a:t>
                      </a:r>
                      <a:r>
                        <a:rPr lang="en-US" dirty="0" err="1"/>
                        <a:t>PnPContext</a:t>
                      </a:r>
                      <a:endParaRPr lang="en-US" dirty="0"/>
                    </a:p>
                  </a:txBody>
                  <a:tcPr/>
                </a:tc>
                <a:tc>
                  <a:txBody>
                    <a:bodyPr/>
                    <a:lstStyle/>
                    <a:p>
                      <a:r>
                        <a:rPr lang="en-US" dirty="0"/>
                        <a:t>Returns a Client Side Object Model context</a:t>
                      </a:r>
                    </a:p>
                  </a:txBody>
                  <a:tcPr/>
                </a:tc>
                <a:tc>
                  <a:txBody>
                    <a:bodyPr/>
                    <a:lstStyle/>
                    <a:p>
                      <a:r>
                        <a:rPr lang="en-US" dirty="0"/>
                        <a:t>All</a:t>
                      </a:r>
                    </a:p>
                  </a:txBody>
                  <a:tcPr/>
                </a:tc>
                <a:extLst>
                  <a:ext uri="{0D108BD9-81ED-4DB2-BD59-A6C34878D82A}">
                    <a16:rowId xmlns:a16="http://schemas.microsoft.com/office/drawing/2014/main" val="310842288"/>
                  </a:ext>
                </a:extLst>
              </a:tr>
              <a:tr h="370840">
                <a:tc>
                  <a:txBody>
                    <a:bodyPr/>
                    <a:lstStyle/>
                    <a:p>
                      <a:r>
                        <a:rPr lang="en-US" dirty="0"/>
                        <a:t>Disconnect-</a:t>
                      </a:r>
                      <a:r>
                        <a:rPr lang="en-US" dirty="0" err="1"/>
                        <a:t>PnPOnline</a:t>
                      </a:r>
                      <a:endParaRPr lang="en-US" dirty="0"/>
                    </a:p>
                  </a:txBody>
                  <a:tcPr/>
                </a:tc>
                <a:tc>
                  <a:txBody>
                    <a:bodyPr/>
                    <a:lstStyle/>
                    <a:p>
                      <a:r>
                        <a:rPr lang="en-US" dirty="0"/>
                        <a:t>Disconnects the context (Do this last)</a:t>
                      </a:r>
                      <a:endParaRPr lang="en-US" b="1" dirty="0"/>
                    </a:p>
                  </a:txBody>
                  <a:tcPr/>
                </a:tc>
                <a:tc>
                  <a:txBody>
                    <a:bodyPr/>
                    <a:lstStyle/>
                    <a:p>
                      <a:r>
                        <a:rPr lang="en-US" dirty="0"/>
                        <a:t>All</a:t>
                      </a:r>
                    </a:p>
                  </a:txBody>
                  <a:tcPr/>
                </a:tc>
                <a:extLst>
                  <a:ext uri="{0D108BD9-81ED-4DB2-BD59-A6C34878D82A}">
                    <a16:rowId xmlns:a16="http://schemas.microsoft.com/office/drawing/2014/main" val="4232038803"/>
                  </a:ext>
                </a:extLst>
              </a:tr>
            </a:tbl>
          </a:graphicData>
        </a:graphic>
      </p:graphicFrame>
      <p:sp>
        <p:nvSpPr>
          <p:cNvPr id="5" name="TextBox 4">
            <a:extLst>
              <a:ext uri="{FF2B5EF4-FFF2-40B4-BE49-F238E27FC236}">
                <a16:creationId xmlns:a16="http://schemas.microsoft.com/office/drawing/2014/main" id="{F1AE33E9-F51E-4FFD-964A-59D476544CD8}"/>
              </a:ext>
            </a:extLst>
          </p:cNvPr>
          <p:cNvSpPr txBox="1"/>
          <p:nvPr/>
        </p:nvSpPr>
        <p:spPr>
          <a:xfrm>
            <a:off x="1233996" y="4380407"/>
            <a:ext cx="9724008" cy="1166949"/>
          </a:xfrm>
          <a:prstGeom prst="rect">
            <a:avLst/>
          </a:prstGeom>
          <a:solidFill>
            <a:schemeClr val="tx1"/>
          </a:solidFill>
        </p:spPr>
        <p:txBody>
          <a:bodyPr wrap="square" rtlCol="0" anchor="ctr">
            <a:noAutofit/>
          </a:bodyPr>
          <a:lstStyle/>
          <a:p>
            <a:r>
              <a:rPr lang="en-US" sz="2000" dirty="0">
                <a:solidFill>
                  <a:schemeClr val="bg1"/>
                </a:solidFill>
                <a:latin typeface="Calibri" panose="020F0502020204030204" pitchFamily="34" charset="0"/>
              </a:rPr>
              <a:t>   Connect-</a:t>
            </a:r>
            <a:r>
              <a:rPr lang="en-US" sz="2000" dirty="0" err="1">
                <a:solidFill>
                  <a:schemeClr val="bg1"/>
                </a:solidFill>
                <a:latin typeface="Calibri" panose="020F0502020204030204" pitchFamily="34" charset="0"/>
              </a:rPr>
              <a:t>PnPOnline</a:t>
            </a:r>
            <a:r>
              <a:rPr lang="en-US" sz="2000" dirty="0">
                <a:solidFill>
                  <a:schemeClr val="bg1"/>
                </a:solidFill>
                <a:latin typeface="Calibri" panose="020F0502020204030204" pitchFamily="34" charset="0"/>
              </a:rPr>
              <a:t> https://mytenant.sharepoint.com/sites/MySite -</a:t>
            </a:r>
            <a:r>
              <a:rPr lang="en-US" sz="2000" dirty="0" err="1">
                <a:solidFill>
                  <a:schemeClr val="bg1"/>
                </a:solidFill>
                <a:latin typeface="Calibri" panose="020F0502020204030204" pitchFamily="34" charset="0"/>
              </a:rPr>
              <a:t>CurrentCredentials</a:t>
            </a:r>
            <a:endParaRPr lang="en-US" sz="2000" dirty="0">
              <a:solidFill>
                <a:schemeClr val="bg1"/>
              </a:solidFill>
              <a:latin typeface="Calibri" panose="020F0502020204030204" pitchFamily="34" charset="0"/>
            </a:endParaRPr>
          </a:p>
        </p:txBody>
      </p:sp>
      <p:sp>
        <p:nvSpPr>
          <p:cNvPr id="6" name="TextBox 5">
            <a:extLst>
              <a:ext uri="{FF2B5EF4-FFF2-40B4-BE49-F238E27FC236}">
                <a16:creationId xmlns:a16="http://schemas.microsoft.com/office/drawing/2014/main" id="{B35BEBEE-B97B-4703-BD25-DD6D7B7E8B81}"/>
              </a:ext>
            </a:extLst>
          </p:cNvPr>
          <p:cNvSpPr txBox="1"/>
          <p:nvPr/>
        </p:nvSpPr>
        <p:spPr>
          <a:xfrm>
            <a:off x="0" y="6148244"/>
            <a:ext cx="12192000" cy="307777"/>
          </a:xfrm>
          <a:prstGeom prst="rect">
            <a:avLst/>
          </a:prstGeom>
          <a:noFill/>
        </p:spPr>
        <p:txBody>
          <a:bodyPr wrap="square" rtlCol="0">
            <a:spAutoFit/>
          </a:bodyPr>
          <a:lstStyle/>
          <a:p>
            <a:r>
              <a:rPr lang="en-US" sz="1400" i="1" dirty="0">
                <a:solidFill>
                  <a:schemeClr val="accent3"/>
                </a:solidFill>
              </a:rPr>
              <a:t>https://thechriskent.com/2018/02/14/using-sharepoint-pnp-powershell-modules-side-by-side-2013-2016-online/</a:t>
            </a:r>
          </a:p>
        </p:txBody>
      </p:sp>
      <p:sp>
        <p:nvSpPr>
          <p:cNvPr id="7" name="TextBox 6">
            <a:extLst>
              <a:ext uri="{FF2B5EF4-FFF2-40B4-BE49-F238E27FC236}">
                <a16:creationId xmlns:a16="http://schemas.microsoft.com/office/drawing/2014/main" id="{94EE3C49-089E-450D-A818-4CE6F97029AF}"/>
              </a:ext>
            </a:extLst>
          </p:cNvPr>
          <p:cNvSpPr txBox="1"/>
          <p:nvPr/>
        </p:nvSpPr>
        <p:spPr>
          <a:xfrm>
            <a:off x="7461504" y="231150"/>
            <a:ext cx="4730496" cy="523220"/>
          </a:xfrm>
          <a:prstGeom prst="rect">
            <a:avLst/>
          </a:prstGeom>
          <a:noFill/>
        </p:spPr>
        <p:txBody>
          <a:bodyPr wrap="square" rtlCol="0">
            <a:spAutoFit/>
          </a:bodyPr>
          <a:lstStyle/>
          <a:p>
            <a:pPr algn="r"/>
            <a:r>
              <a:rPr lang="en-US" sz="2800" i="1" dirty="0">
                <a:solidFill>
                  <a:schemeClr val="bg1"/>
                </a:solidFill>
              </a:rPr>
              <a:t>aka.ms/</a:t>
            </a:r>
            <a:r>
              <a:rPr lang="en-US" sz="2800" i="1" dirty="0" err="1">
                <a:solidFill>
                  <a:schemeClr val="bg1"/>
                </a:solidFill>
              </a:rPr>
              <a:t>sppnp-powershell</a:t>
            </a:r>
            <a:endParaRPr lang="en-US" sz="2800" i="1" dirty="0">
              <a:solidFill>
                <a:schemeClr val="bg1"/>
              </a:solidFill>
            </a:endParaRPr>
          </a:p>
        </p:txBody>
      </p:sp>
    </p:spTree>
    <p:extLst>
      <p:ext uri="{BB962C8B-B14F-4D97-AF65-F5344CB8AC3E}">
        <p14:creationId xmlns:p14="http://schemas.microsoft.com/office/powerpoint/2010/main" val="545799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12781E-2A4E-4B0A-AE04-7419435AB405}"/>
              </a:ext>
            </a:extLst>
          </p:cNvPr>
          <p:cNvSpPr txBox="1"/>
          <p:nvPr/>
        </p:nvSpPr>
        <p:spPr>
          <a:xfrm>
            <a:off x="0" y="2237173"/>
            <a:ext cx="12192000" cy="1997477"/>
          </a:xfrm>
          <a:prstGeom prst="rect">
            <a:avLst/>
          </a:prstGeom>
          <a:solidFill>
            <a:schemeClr val="tx1"/>
          </a:solidFill>
        </p:spPr>
        <p:txBody>
          <a:bodyPr wrap="square" rtlCol="0">
            <a:noAutofit/>
          </a:bodyPr>
          <a:lstStyle/>
          <a:p>
            <a:pPr algn="r"/>
            <a:endParaRPr lang="en-US" dirty="0"/>
          </a:p>
        </p:txBody>
      </p:sp>
      <p:sp>
        <p:nvSpPr>
          <p:cNvPr id="9" name="Title 1">
            <a:extLst>
              <a:ext uri="{FF2B5EF4-FFF2-40B4-BE49-F238E27FC236}">
                <a16:creationId xmlns:a16="http://schemas.microsoft.com/office/drawing/2014/main" id="{34492ACE-A8B5-47A5-822A-76DAD975C78F}"/>
              </a:ext>
            </a:extLst>
          </p:cNvPr>
          <p:cNvSpPr txBox="1">
            <a:spLocks/>
          </p:cNvSpPr>
          <p:nvPr/>
        </p:nvSpPr>
        <p:spPr>
          <a:xfrm>
            <a:off x="3638580" y="2835217"/>
            <a:ext cx="6810437" cy="801388"/>
          </a:xfrm>
          <a:prstGeom prst="rect">
            <a:avLst/>
          </a:prstGeom>
        </p:spPr>
        <p:txBody>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en-US" dirty="0">
                <a:solidFill>
                  <a:schemeClr val="bg1"/>
                </a:solidFill>
              </a:rPr>
              <a:t>Demo: PnP PowerShell</a:t>
            </a:r>
          </a:p>
        </p:txBody>
      </p:sp>
      <p:pic>
        <p:nvPicPr>
          <p:cNvPr id="7" name="Graphic 6" descr="Life jacket">
            <a:extLst>
              <a:ext uri="{FF2B5EF4-FFF2-40B4-BE49-F238E27FC236}">
                <a16:creationId xmlns:a16="http://schemas.microsoft.com/office/drawing/2014/main" id="{DB8B6836-7C92-46F7-A77F-EF6D5745E0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3716" y="1532078"/>
            <a:ext cx="3283761" cy="3283761"/>
          </a:xfrm>
          <a:prstGeom prst="rect">
            <a:avLst/>
          </a:prstGeom>
        </p:spPr>
      </p:pic>
    </p:spTree>
    <p:extLst>
      <p:ext uri="{BB962C8B-B14F-4D97-AF65-F5344CB8AC3E}">
        <p14:creationId xmlns:p14="http://schemas.microsoft.com/office/powerpoint/2010/main" val="62002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pic>
        <p:nvPicPr>
          <p:cNvPr id="6146" name="Picture 2" descr="Image result">
            <a:extLst>
              <a:ext uri="{FF2B5EF4-FFF2-40B4-BE49-F238E27FC236}">
                <a16:creationId xmlns:a16="http://schemas.microsoft.com/office/drawing/2014/main" id="{F0BCB01F-66BB-4A22-A94F-C7CAF0C085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 y="0"/>
            <a:ext cx="12191999" cy="6419852"/>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9"/>
          <p:cNvSpPr/>
          <p:nvPr/>
        </p:nvSpPr>
        <p:spPr bwMode="white">
          <a:xfrm flipV="1">
            <a:off x="0" y="5308845"/>
            <a:ext cx="5924939" cy="1118095"/>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 name="connsiteX0" fmla="*/ 1668860 w 6675438"/>
              <a:gd name="connsiteY0" fmla="*/ 0 h 6995160"/>
              <a:gd name="connsiteX1" fmla="*/ 6675438 w 6675438"/>
              <a:gd name="connsiteY1" fmla="*/ 0 h 6995160"/>
              <a:gd name="connsiteX2" fmla="*/ 5459878 w 6675438"/>
              <a:gd name="connsiteY2" fmla="*/ 6985207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 name="connsiteX10" fmla="*/ 1668860 w 6675438"/>
              <a:gd name="connsiteY10" fmla="*/ 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75438" h="6995160">
                <a:moveTo>
                  <a:pt x="1668860" y="0"/>
                </a:moveTo>
                <a:lnTo>
                  <a:pt x="6675438" y="0"/>
                </a:lnTo>
                <a:lnTo>
                  <a:pt x="5459878" y="6985207"/>
                </a:lnTo>
                <a:lnTo>
                  <a:pt x="0" y="6995160"/>
                </a:lnTo>
                <a:cubicBezTo>
                  <a:pt x="25" y="6995055"/>
                  <a:pt x="50" y="6994949"/>
                  <a:pt x="75" y="6994844"/>
                </a:cubicBezTo>
                <a:lnTo>
                  <a:pt x="0" y="6994844"/>
                </a:lnTo>
                <a:lnTo>
                  <a:pt x="0" y="6880823"/>
                </a:lnTo>
                <a:lnTo>
                  <a:pt x="0" y="5966117"/>
                </a:lnTo>
                <a:lnTo>
                  <a:pt x="0" y="318"/>
                </a:lnTo>
                <a:lnTo>
                  <a:pt x="1668784" y="318"/>
                </a:lnTo>
                <a:cubicBezTo>
                  <a:pt x="1668809" y="212"/>
                  <a:pt x="1668835" y="106"/>
                  <a:pt x="1668860" y="0"/>
                </a:cubicBezTo>
                <a:close/>
              </a:path>
            </a:pathLst>
          </a:custGeom>
          <a:solidFill>
            <a:srgbClr val="6ABAB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 name="TextBox 15">
            <a:extLst>
              <a:ext uri="{FF2B5EF4-FFF2-40B4-BE49-F238E27FC236}">
                <a16:creationId xmlns:a16="http://schemas.microsoft.com/office/drawing/2014/main" id="{CAF9A0B7-70C6-4CE0-81FF-E14E9706AD8E}"/>
              </a:ext>
            </a:extLst>
          </p:cNvPr>
          <p:cNvSpPr txBox="1"/>
          <p:nvPr/>
        </p:nvSpPr>
        <p:spPr>
          <a:xfrm>
            <a:off x="5878280" y="4886690"/>
            <a:ext cx="6520542" cy="1753598"/>
          </a:xfrm>
          <a:prstGeom prst="rect">
            <a:avLst/>
          </a:prstGeom>
          <a:noFill/>
        </p:spPr>
        <p:txBody>
          <a:bodyPr wrap="square" numCol="2" rtlCol="0">
            <a:noAutofit/>
          </a:bodyPr>
          <a:lstStyle/>
          <a:p>
            <a:pPr marL="285750" indent="-285750">
              <a:buFont typeface="Arial" panose="020B0604020202020204" pitchFamily="34" charset="0"/>
              <a:buChar char="•"/>
            </a:pPr>
            <a:r>
              <a:rPr lang="en-US" sz="2800" dirty="0">
                <a:solidFill>
                  <a:schemeClr val="bg1"/>
                </a:solidFill>
                <a:latin typeface="+mj-lt"/>
              </a:rPr>
              <a:t>Site Columns</a:t>
            </a:r>
          </a:p>
          <a:p>
            <a:pPr marL="285750" indent="-285750">
              <a:buFont typeface="Arial" panose="020B0604020202020204" pitchFamily="34" charset="0"/>
              <a:buChar char="•"/>
            </a:pPr>
            <a:r>
              <a:rPr lang="en-US" sz="2800" dirty="0">
                <a:solidFill>
                  <a:schemeClr val="bg1"/>
                </a:solidFill>
                <a:latin typeface="+mj-lt"/>
              </a:rPr>
              <a:t>Content Types</a:t>
            </a:r>
          </a:p>
          <a:p>
            <a:pPr marL="285750" indent="-285750">
              <a:buFont typeface="Arial" panose="020B0604020202020204" pitchFamily="34" charset="0"/>
              <a:buChar char="•"/>
            </a:pPr>
            <a:r>
              <a:rPr lang="en-US" sz="2800" dirty="0">
                <a:solidFill>
                  <a:schemeClr val="bg1"/>
                </a:solidFill>
                <a:latin typeface="+mj-lt"/>
              </a:rPr>
              <a:t>Lists</a:t>
            </a:r>
          </a:p>
          <a:p>
            <a:pPr marL="285750" indent="-285750">
              <a:buFont typeface="Arial" panose="020B0604020202020204" pitchFamily="34" charset="0"/>
              <a:buChar char="•"/>
            </a:pPr>
            <a:r>
              <a:rPr lang="en-US" sz="2800" dirty="0">
                <a:solidFill>
                  <a:schemeClr val="bg1"/>
                </a:solidFill>
                <a:latin typeface="+mj-lt"/>
              </a:rPr>
              <a:t>Data Rows</a:t>
            </a:r>
          </a:p>
          <a:p>
            <a:pPr marL="285750" indent="-285750">
              <a:buFont typeface="Arial" panose="020B0604020202020204" pitchFamily="34" charset="0"/>
              <a:buChar char="•"/>
            </a:pPr>
            <a:r>
              <a:rPr lang="en-US" sz="2800" dirty="0">
                <a:solidFill>
                  <a:schemeClr val="bg1"/>
                </a:solidFill>
                <a:latin typeface="+mj-lt"/>
              </a:rPr>
              <a:t>Pages</a:t>
            </a:r>
          </a:p>
          <a:p>
            <a:pPr marL="285750" indent="-285750">
              <a:buFont typeface="Arial" panose="020B0604020202020204" pitchFamily="34" charset="0"/>
              <a:buChar char="•"/>
            </a:pPr>
            <a:r>
              <a:rPr lang="en-US" sz="2800" dirty="0">
                <a:solidFill>
                  <a:schemeClr val="bg1"/>
                </a:solidFill>
                <a:latin typeface="+mj-lt"/>
              </a:rPr>
              <a:t>Custom Actions</a:t>
            </a:r>
          </a:p>
          <a:p>
            <a:pPr marL="285750" indent="-285750">
              <a:buFont typeface="Arial" panose="020B0604020202020204" pitchFamily="34" charset="0"/>
              <a:buChar char="•"/>
            </a:pPr>
            <a:endParaRPr lang="en-US" dirty="0">
              <a:solidFill>
                <a:schemeClr val="bg1"/>
              </a:solidFill>
            </a:endParaRPr>
          </a:p>
        </p:txBody>
      </p:sp>
      <p:sp>
        <p:nvSpPr>
          <p:cNvPr id="6" name="Title 4"/>
          <p:cNvSpPr txBox="1">
            <a:spLocks/>
          </p:cNvSpPr>
          <p:nvPr/>
        </p:nvSpPr>
        <p:spPr>
          <a:xfrm>
            <a:off x="1" y="5308845"/>
            <a:ext cx="5312228" cy="1118095"/>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defRPr/>
            </a:pPr>
            <a:r>
              <a:rPr lang="fi-FI" sz="4000" spc="-100" dirty="0">
                <a:solidFill>
                  <a:srgbClr val="FFFFFF"/>
                </a:solidFill>
              </a:rPr>
              <a:t>Remote Provisioning</a:t>
            </a:r>
          </a:p>
        </p:txBody>
      </p:sp>
      <p:grpSp>
        <p:nvGrpSpPr>
          <p:cNvPr id="7" name="Group 6">
            <a:extLst>
              <a:ext uri="{FF2B5EF4-FFF2-40B4-BE49-F238E27FC236}">
                <a16:creationId xmlns:a16="http://schemas.microsoft.com/office/drawing/2014/main" id="{4C107F74-1CD7-4271-9DC3-962A86763DBE}"/>
              </a:ext>
            </a:extLst>
          </p:cNvPr>
          <p:cNvGrpSpPr/>
          <p:nvPr/>
        </p:nvGrpSpPr>
        <p:grpSpPr>
          <a:xfrm rot="21315313">
            <a:off x="6656070" y="2517958"/>
            <a:ext cx="4109466" cy="2478460"/>
            <a:chOff x="6790182" y="2603302"/>
            <a:chExt cx="4109466" cy="2478460"/>
          </a:xfrm>
        </p:grpSpPr>
        <p:sp>
          <p:nvSpPr>
            <p:cNvPr id="3" name="TextBox 2">
              <a:extLst>
                <a:ext uri="{FF2B5EF4-FFF2-40B4-BE49-F238E27FC236}">
                  <a16:creationId xmlns:a16="http://schemas.microsoft.com/office/drawing/2014/main" id="{21771B5C-E5AE-4B7D-BB26-843A7779DCE7}"/>
                </a:ext>
              </a:extLst>
            </p:cNvPr>
            <p:cNvSpPr txBox="1"/>
            <p:nvPr/>
          </p:nvSpPr>
          <p:spPr>
            <a:xfrm>
              <a:off x="6790182" y="2603302"/>
              <a:ext cx="4109466" cy="2062952"/>
            </a:xfrm>
            <a:prstGeom prst="rect">
              <a:avLst/>
            </a:prstGeom>
            <a:solidFill>
              <a:schemeClr val="tx1">
                <a:alpha val="85000"/>
              </a:schemeClr>
            </a:solidFill>
          </p:spPr>
          <p:txBody>
            <a:bodyPr wrap="square" rtlCol="0" anchor="ctr">
              <a:noAutofit/>
              <a:scene3d>
                <a:camera prst="orthographicFront"/>
                <a:lightRig rig="soft" dir="t">
                  <a:rot lat="0" lon="0" rev="15600000"/>
                </a:lightRig>
              </a:scene3d>
              <a:sp3d extrusionH="57150" prstMaterial="softEdge">
                <a:bevelT w="25400" h="38100"/>
              </a:sp3d>
            </a:bodyPr>
            <a:lstStyle/>
            <a:p>
              <a:pPr algn="ctr"/>
              <a:r>
                <a:rPr lang="en-US" sz="4000" b="1" dirty="0">
                  <a:ln/>
                  <a:solidFill>
                    <a:schemeClr val="accent4"/>
                  </a:solidFill>
                </a:rPr>
                <a:t>Pretty much everything</a:t>
              </a:r>
            </a:p>
            <a:p>
              <a:pPr algn="ctr"/>
              <a:r>
                <a:rPr lang="en-US" sz="1600" b="1" dirty="0">
                  <a:ln/>
                  <a:solidFill>
                    <a:schemeClr val="bg2"/>
                  </a:solidFill>
                </a:rPr>
                <a:t>(as long as there is a CSOM API)</a:t>
              </a:r>
            </a:p>
          </p:txBody>
        </p:sp>
        <p:sp>
          <p:nvSpPr>
            <p:cNvPr id="5" name="Isosceles Triangle 4">
              <a:extLst>
                <a:ext uri="{FF2B5EF4-FFF2-40B4-BE49-F238E27FC236}">
                  <a16:creationId xmlns:a16="http://schemas.microsoft.com/office/drawing/2014/main" id="{DA2AB541-1D22-4B55-9C7B-8E1DC724B242}"/>
                </a:ext>
              </a:extLst>
            </p:cNvPr>
            <p:cNvSpPr/>
            <p:nvPr/>
          </p:nvSpPr>
          <p:spPr>
            <a:xfrm rot="10800000">
              <a:off x="8460867" y="4667234"/>
              <a:ext cx="768096" cy="414528"/>
            </a:xfrm>
            <a:prstGeom prst="triangle">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22271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animEffect transition="in" filter="fade">
                                      <p:cBhvr>
                                        <p:cTn id="11" dur="500"/>
                                        <p:tgtEl>
                                          <p:spTgt spid="1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animEffect transition="in" filter="fade">
                                      <p:cBhvr>
                                        <p:cTn id="15" dur="500"/>
                                        <p:tgtEl>
                                          <p:spTgt spid="1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animEffect transition="in" filter="fade">
                                      <p:cBhvr>
                                        <p:cTn id="19" dur="500"/>
                                        <p:tgtEl>
                                          <p:spTgt spid="16">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animEffect transition="in" filter="fade">
                                      <p:cBhvr>
                                        <p:cTn id="23" dur="500"/>
                                        <p:tgtEl>
                                          <p:spTgt spid="16">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6">
                                            <p:txEl>
                                              <p:pRg st="5" end="5"/>
                                            </p:txEl>
                                          </p:spTgt>
                                        </p:tgtEl>
                                        <p:attrNameLst>
                                          <p:attrName>style.visibility</p:attrName>
                                        </p:attrNameLst>
                                      </p:cBhvr>
                                      <p:to>
                                        <p:strVal val="visible"/>
                                      </p:to>
                                    </p:set>
                                    <p:animEffect transition="in" filter="fade">
                                      <p:cBhvr>
                                        <p:cTn id="27" dur="500"/>
                                        <p:tgtEl>
                                          <p:spTgt spid="16">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randombar(horizontal)">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6ABAB7"/>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630D72-D826-4C46-9BE8-C516DE1523BD}"/>
              </a:ext>
            </a:extLst>
          </p:cNvPr>
          <p:cNvSpPr>
            <a:spLocks noGrp="1"/>
          </p:cNvSpPr>
          <p:nvPr>
            <p:ph type="title"/>
          </p:nvPr>
        </p:nvSpPr>
        <p:spPr/>
        <p:txBody>
          <a:bodyPr/>
          <a:lstStyle/>
          <a:p>
            <a:r>
              <a:rPr lang="en-US" dirty="0"/>
              <a:t>PnP Provisioning Engine</a:t>
            </a:r>
          </a:p>
        </p:txBody>
      </p:sp>
      <p:sp>
        <p:nvSpPr>
          <p:cNvPr id="5" name="Content Placeholder 4">
            <a:extLst>
              <a:ext uri="{FF2B5EF4-FFF2-40B4-BE49-F238E27FC236}">
                <a16:creationId xmlns:a16="http://schemas.microsoft.com/office/drawing/2014/main" id="{59691A98-A906-4E39-80B2-C047EE3C509F}"/>
              </a:ext>
            </a:extLst>
          </p:cNvPr>
          <p:cNvSpPr>
            <a:spLocks noGrp="1"/>
          </p:cNvSpPr>
          <p:nvPr>
            <p:ph idx="1"/>
          </p:nvPr>
        </p:nvSpPr>
        <p:spPr>
          <a:xfrm>
            <a:off x="302894" y="1149299"/>
            <a:ext cx="11586211" cy="5108811"/>
          </a:xfrm>
        </p:spPr>
        <p:txBody>
          <a:bodyPr>
            <a:noAutofit/>
          </a:bodyPr>
          <a:lstStyle/>
          <a:p>
            <a:r>
              <a:rPr lang="en-US" sz="2800" dirty="0"/>
              <a:t>Uses the </a:t>
            </a:r>
            <a:r>
              <a:rPr lang="en-US" sz="2800" b="1" dirty="0">
                <a:solidFill>
                  <a:srgbClr val="3C6A6B"/>
                </a:solidFill>
              </a:rPr>
              <a:t>Client Side Object Model (CSOM) </a:t>
            </a:r>
            <a:r>
              <a:rPr lang="en-US" sz="2800" dirty="0"/>
              <a:t>to provision artifacts instead of using the </a:t>
            </a:r>
            <a:r>
              <a:rPr lang="en-US" sz="2800" b="1" dirty="0">
                <a:solidFill>
                  <a:srgbClr val="3C6A6B"/>
                </a:solidFill>
              </a:rPr>
              <a:t>Feature Framework</a:t>
            </a:r>
          </a:p>
          <a:p>
            <a:pPr lvl="1"/>
            <a:r>
              <a:rPr lang="en-US" sz="2400" dirty="0">
                <a:latin typeface="+mn-lt"/>
              </a:rPr>
              <a:t>Removes the need to use declarative XML! </a:t>
            </a:r>
            <a:r>
              <a:rPr lang="en-US" sz="1800" i="1" dirty="0">
                <a:solidFill>
                  <a:srgbClr val="6ABAB7"/>
                </a:solidFill>
                <a:latin typeface="+mn-lt"/>
              </a:rPr>
              <a:t>(mostly)</a:t>
            </a:r>
            <a:endParaRPr lang="en-US" sz="2400" i="1" dirty="0">
              <a:solidFill>
                <a:srgbClr val="6ABAB7"/>
              </a:solidFill>
              <a:latin typeface="+mn-lt"/>
            </a:endParaRPr>
          </a:p>
          <a:p>
            <a:pPr lvl="1"/>
            <a:endParaRPr lang="en-US" sz="1000" dirty="0">
              <a:latin typeface="+mn-lt"/>
            </a:endParaRPr>
          </a:p>
          <a:p>
            <a:r>
              <a:rPr lang="en-US" sz="2800" dirty="0"/>
              <a:t>Can use the </a:t>
            </a:r>
            <a:r>
              <a:rPr lang="en-US" sz="2800" b="1" dirty="0">
                <a:solidFill>
                  <a:srgbClr val="3C6A6B"/>
                </a:solidFill>
              </a:rPr>
              <a:t>SharePoint UI </a:t>
            </a:r>
            <a:r>
              <a:rPr lang="en-US" sz="2800" dirty="0"/>
              <a:t>to create artifacts</a:t>
            </a:r>
          </a:p>
          <a:p>
            <a:endParaRPr lang="en-US" sz="1000" dirty="0"/>
          </a:p>
          <a:p>
            <a:r>
              <a:rPr lang="en-US" sz="2800" dirty="0"/>
              <a:t>Creates a </a:t>
            </a:r>
            <a:r>
              <a:rPr lang="en-US" sz="2800" b="1" dirty="0">
                <a:solidFill>
                  <a:srgbClr val="3C6A6B"/>
                </a:solidFill>
              </a:rPr>
              <a:t>Template file</a:t>
            </a:r>
          </a:p>
          <a:p>
            <a:pPr lvl="1"/>
            <a:r>
              <a:rPr lang="en-US" sz="2400" dirty="0">
                <a:latin typeface="+mn-lt"/>
              </a:rPr>
              <a:t>Easy to add to source control,</a:t>
            </a:r>
            <a:br>
              <a:rPr lang="en-US" sz="2400" dirty="0">
                <a:latin typeface="+mn-lt"/>
              </a:rPr>
            </a:br>
            <a:r>
              <a:rPr lang="en-US" sz="2400" dirty="0">
                <a:latin typeface="+mn-lt"/>
              </a:rPr>
              <a:t>move between environments, etc.</a:t>
            </a:r>
          </a:p>
          <a:p>
            <a:pPr lvl="1"/>
            <a:endParaRPr lang="en-US" sz="1000" dirty="0">
              <a:latin typeface="+mn-lt"/>
            </a:endParaRPr>
          </a:p>
          <a:p>
            <a:r>
              <a:rPr lang="en-US" sz="2800" dirty="0"/>
              <a:t>Applies as </a:t>
            </a:r>
            <a:r>
              <a:rPr lang="en-US" sz="2800" b="1" dirty="0">
                <a:solidFill>
                  <a:srgbClr val="3C6A6B"/>
                </a:solidFill>
              </a:rPr>
              <a:t>Diff</a:t>
            </a:r>
          </a:p>
          <a:p>
            <a:pPr lvl="1"/>
            <a:r>
              <a:rPr lang="en-US" sz="2400" dirty="0">
                <a:latin typeface="+mn-lt"/>
              </a:rPr>
              <a:t>Non-Destructive – your content is safe</a:t>
            </a:r>
          </a:p>
          <a:p>
            <a:pPr lvl="1"/>
            <a:r>
              <a:rPr lang="en-US" sz="2400" dirty="0">
                <a:latin typeface="+mn-lt"/>
              </a:rPr>
              <a:t>Can be reapplied as templates evolve</a:t>
            </a:r>
          </a:p>
        </p:txBody>
      </p:sp>
      <p:pic>
        <p:nvPicPr>
          <p:cNvPr id="10" name="Graphic 9" descr="Seeds">
            <a:extLst>
              <a:ext uri="{FF2B5EF4-FFF2-40B4-BE49-F238E27FC236}">
                <a16:creationId xmlns:a16="http://schemas.microsoft.com/office/drawing/2014/main" id="{98F83DB4-5206-473E-8E57-06F8BD39F5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725539">
            <a:off x="8156799" y="4423108"/>
            <a:ext cx="1237569" cy="1237569"/>
          </a:xfrm>
          <a:prstGeom prst="rect">
            <a:avLst/>
          </a:prstGeom>
        </p:spPr>
      </p:pic>
      <p:pic>
        <p:nvPicPr>
          <p:cNvPr id="12" name="Graphic 11" descr="Plant">
            <a:extLst>
              <a:ext uri="{FF2B5EF4-FFF2-40B4-BE49-F238E27FC236}">
                <a16:creationId xmlns:a16="http://schemas.microsoft.com/office/drawing/2014/main" id="{E1C08807-9C11-4A1A-BE09-CCC7ADD6B6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75583" y="2782144"/>
            <a:ext cx="2926557" cy="2926557"/>
          </a:xfrm>
          <a:prstGeom prst="rect">
            <a:avLst/>
          </a:prstGeom>
        </p:spPr>
      </p:pic>
    </p:spTree>
    <p:extLst>
      <p:ext uri="{BB962C8B-B14F-4D97-AF65-F5344CB8AC3E}">
        <p14:creationId xmlns:p14="http://schemas.microsoft.com/office/powerpoint/2010/main" val="9704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500"/>
                                        <p:tgtEl>
                                          <p:spTgt spid="5">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fade">
                                      <p:cBhvr>
                                        <p:cTn id="20" dur="500"/>
                                        <p:tgtEl>
                                          <p:spTgt spid="5">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animEffect transition="in" filter="fade">
                                      <p:cBhvr>
                                        <p:cTn id="23" dur="500"/>
                                        <p:tgtEl>
                                          <p:spTgt spid="5">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xEl>
                                              <p:pRg st="8" end="8"/>
                                            </p:txEl>
                                          </p:spTgt>
                                        </p:tgtEl>
                                        <p:attrNameLst>
                                          <p:attrName>style.visibility</p:attrName>
                                        </p:attrNameLst>
                                      </p:cBhvr>
                                      <p:to>
                                        <p:strVal val="visible"/>
                                      </p:to>
                                    </p:set>
                                    <p:animEffect transition="in" filter="fade">
                                      <p:cBhvr>
                                        <p:cTn id="28" dur="500"/>
                                        <p:tgtEl>
                                          <p:spTgt spid="5">
                                            <p:txEl>
                                              <p:pRg st="8" end="8"/>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animEffect transition="in" filter="fade">
                                      <p:cBhvr>
                                        <p:cTn id="31" dur="500"/>
                                        <p:tgtEl>
                                          <p:spTgt spid="5">
                                            <p:txEl>
                                              <p:pRg st="9" end="9"/>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xEl>
                                              <p:pRg st="10" end="10"/>
                                            </p:txEl>
                                          </p:spTgt>
                                        </p:tgtEl>
                                        <p:attrNameLst>
                                          <p:attrName>style.visibility</p:attrName>
                                        </p:attrNameLst>
                                      </p:cBhvr>
                                      <p:to>
                                        <p:strVal val="visible"/>
                                      </p:to>
                                    </p:set>
                                    <p:animEffect transition="in" filter="fade">
                                      <p:cBhvr>
                                        <p:cTn id="34"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120" y="1221777"/>
            <a:ext cx="4213946" cy="1347788"/>
          </a:xfrm>
        </p:spPr>
        <p:txBody>
          <a:bodyPr anchor="t"/>
          <a:lstStyle/>
          <a:p>
            <a:r>
              <a:rPr lang="en-US" dirty="0"/>
              <a:t>Thank You</a:t>
            </a:r>
            <a:br>
              <a:rPr lang="en-US" dirty="0"/>
            </a:br>
            <a:r>
              <a:rPr lang="en-US" dirty="0"/>
              <a:t>EVENT Sponsors</a:t>
            </a:r>
          </a:p>
        </p:txBody>
      </p:sp>
      <p:sp>
        <p:nvSpPr>
          <p:cNvPr id="19" name="Text Placeholder 18"/>
          <p:cNvSpPr>
            <a:spLocks noGrp="1"/>
          </p:cNvSpPr>
          <p:nvPr>
            <p:ph type="body" sz="half" idx="2"/>
          </p:nvPr>
        </p:nvSpPr>
        <p:spPr>
          <a:xfrm>
            <a:off x="913793" y="2194560"/>
            <a:ext cx="4717573" cy="4303870"/>
          </a:xfrm>
        </p:spPr>
        <p:txBody>
          <a:bodyPr>
            <a:normAutofit fontScale="92500"/>
          </a:bodyPr>
          <a:lstStyle/>
          <a:p>
            <a:r>
              <a:rPr lang="en-US" dirty="0"/>
              <a:t>We appreciated you supporting the </a:t>
            </a:r>
          </a:p>
          <a:p>
            <a:r>
              <a:rPr lang="en-US" dirty="0"/>
              <a:t>New York SharePoint Community!</a:t>
            </a:r>
          </a:p>
          <a:p>
            <a:pPr marL="285750" indent="-285750" algn="l">
              <a:buFont typeface="Arial" panose="020B0604020202020204" pitchFamily="34" charset="0"/>
              <a:buChar char="•"/>
            </a:pPr>
            <a:endParaRPr lang="en-US" dirty="0"/>
          </a:p>
          <a:p>
            <a:pPr marL="285750" indent="-285750" algn="l">
              <a:buFont typeface="Arial" panose="020B0604020202020204" pitchFamily="34" charset="0"/>
              <a:buChar char="•"/>
            </a:pPr>
            <a:r>
              <a:rPr lang="en-US" dirty="0"/>
              <a:t>Diamond, Platinum, Gold, &amp; Silver have tables scattered throughout</a:t>
            </a:r>
          </a:p>
          <a:p>
            <a:pPr marL="285750" indent="-285750" algn="l">
              <a:buFont typeface="Arial" panose="020B0604020202020204" pitchFamily="34" charset="0"/>
              <a:buChar char="•"/>
            </a:pPr>
            <a:r>
              <a:rPr lang="en-US" dirty="0"/>
              <a:t>Please visit them and inquire about their products &amp; services</a:t>
            </a:r>
          </a:p>
          <a:p>
            <a:pPr marL="285750" indent="-285750" algn="l">
              <a:buFont typeface="Arial" panose="020B0604020202020204" pitchFamily="34" charset="0"/>
              <a:buChar char="•"/>
            </a:pPr>
            <a:r>
              <a:rPr lang="en-US" dirty="0"/>
              <a:t>To be eligible for prizes make sure to get your bingo card stamped by ALL sponsors</a:t>
            </a:r>
          </a:p>
          <a:p>
            <a:pPr marL="285750" indent="-285750" algn="l">
              <a:buFont typeface="Arial" panose="020B0604020202020204" pitchFamily="34" charset="0"/>
              <a:buChar char="•"/>
            </a:pPr>
            <a:r>
              <a:rPr lang="en-US" dirty="0"/>
              <a:t>Raffle at the end of the day and you must be present to win!</a:t>
            </a:r>
          </a:p>
          <a:p>
            <a:pPr marL="285750" indent="-285750" algn="l">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6EEF08CF-2BC4-4B53-8766-9A322A1BBBA2}"/>
              </a:ext>
            </a:extLst>
          </p:cNvPr>
          <p:cNvPicPr>
            <a:picLocks noChangeAspect="1"/>
          </p:cNvPicPr>
          <p:nvPr/>
        </p:nvPicPr>
        <p:blipFill rotWithShape="1">
          <a:blip r:embed="rId3"/>
          <a:srcRect l="4241" t="2974" r="5139" b="8598"/>
          <a:stretch/>
        </p:blipFill>
        <p:spPr>
          <a:xfrm>
            <a:off x="6320308" y="367699"/>
            <a:ext cx="4717572" cy="6122602"/>
          </a:xfrm>
          <a:prstGeom prst="rect">
            <a:avLst/>
          </a:prstGeom>
        </p:spPr>
      </p:pic>
    </p:spTree>
    <p:extLst>
      <p:ext uri="{BB962C8B-B14F-4D97-AF65-F5344CB8AC3E}">
        <p14:creationId xmlns:p14="http://schemas.microsoft.com/office/powerpoint/2010/main" val="2780635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6ABAB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100AD-DE0B-4DB3-9B7A-C907E04EEB3B}"/>
              </a:ext>
            </a:extLst>
          </p:cNvPr>
          <p:cNvSpPr>
            <a:spLocks noGrp="1"/>
          </p:cNvSpPr>
          <p:nvPr>
            <p:ph type="title"/>
          </p:nvPr>
        </p:nvSpPr>
        <p:spPr/>
        <p:txBody>
          <a:bodyPr>
            <a:noAutofit/>
          </a:bodyPr>
          <a:lstStyle/>
          <a:p>
            <a:r>
              <a:rPr lang="en-US" sz="4000" dirty="0"/>
              <a:t>Remote Provisioning Supported Environments</a:t>
            </a:r>
          </a:p>
        </p:txBody>
      </p:sp>
      <p:sp>
        <p:nvSpPr>
          <p:cNvPr id="3" name="Content Placeholder 2">
            <a:extLst>
              <a:ext uri="{FF2B5EF4-FFF2-40B4-BE49-F238E27FC236}">
                <a16:creationId xmlns:a16="http://schemas.microsoft.com/office/drawing/2014/main" id="{07073B6F-7CC6-4691-9637-E8D8689B5DEE}"/>
              </a:ext>
            </a:extLst>
          </p:cNvPr>
          <p:cNvSpPr>
            <a:spLocks noGrp="1"/>
          </p:cNvSpPr>
          <p:nvPr>
            <p:ph idx="1"/>
          </p:nvPr>
        </p:nvSpPr>
        <p:spPr>
          <a:xfrm>
            <a:off x="302894" y="1268419"/>
            <a:ext cx="11586211" cy="5044122"/>
          </a:xfrm>
        </p:spPr>
        <p:txBody>
          <a:bodyPr>
            <a:normAutofit fontScale="92500" lnSpcReduction="20000"/>
          </a:bodyPr>
          <a:lstStyle/>
          <a:p>
            <a:r>
              <a:rPr lang="en-US" dirty="0"/>
              <a:t>SharePoint 2013</a:t>
            </a:r>
          </a:p>
          <a:p>
            <a:pPr lvl="1"/>
            <a:r>
              <a:rPr lang="en-US" dirty="0">
                <a:latin typeface="+mn-lt"/>
              </a:rPr>
              <a:t>Minimum required version: </a:t>
            </a:r>
            <a:r>
              <a:rPr lang="en-US" b="1" dirty="0">
                <a:solidFill>
                  <a:srgbClr val="3C6A6B"/>
                </a:solidFill>
                <a:latin typeface="+mn-lt"/>
              </a:rPr>
              <a:t>April 2015 CU</a:t>
            </a:r>
          </a:p>
          <a:p>
            <a:pPr lvl="1"/>
            <a:r>
              <a:rPr lang="en-US" dirty="0">
                <a:latin typeface="+mn-lt"/>
              </a:rPr>
              <a:t>Full functionality required version: </a:t>
            </a:r>
            <a:r>
              <a:rPr lang="en-US" b="1" dirty="0">
                <a:solidFill>
                  <a:srgbClr val="3C6A6B"/>
                </a:solidFill>
                <a:latin typeface="+mn-lt"/>
              </a:rPr>
              <a:t>January 2016 CU</a:t>
            </a:r>
          </a:p>
          <a:p>
            <a:endParaRPr lang="en-US" dirty="0"/>
          </a:p>
          <a:p>
            <a:r>
              <a:rPr lang="en-US" dirty="0"/>
              <a:t>SharePoint 2016 </a:t>
            </a:r>
            <a:r>
              <a:rPr lang="en-US" sz="2600" i="1" dirty="0"/>
              <a:t>(2019 soon)</a:t>
            </a:r>
            <a:endParaRPr lang="en-US" i="1" dirty="0"/>
          </a:p>
          <a:p>
            <a:endParaRPr lang="en-US" dirty="0"/>
          </a:p>
          <a:p>
            <a:r>
              <a:rPr lang="en-US" dirty="0"/>
              <a:t>SharePoint Online</a:t>
            </a:r>
          </a:p>
          <a:p>
            <a:pPr lvl="1"/>
            <a:r>
              <a:rPr lang="en-US" b="1" dirty="0">
                <a:solidFill>
                  <a:srgbClr val="3C6A6B"/>
                </a:solidFill>
                <a:latin typeface="+mn-lt"/>
              </a:rPr>
              <a:t>Best Coverage</a:t>
            </a:r>
          </a:p>
          <a:p>
            <a:pPr lvl="1"/>
            <a:r>
              <a:rPr lang="en-US" dirty="0">
                <a:latin typeface="+mn-lt"/>
              </a:rPr>
              <a:t>Includes full support for SPFx Web Parts &amp; extensions</a:t>
            </a:r>
          </a:p>
          <a:p>
            <a:pPr lvl="1"/>
            <a:r>
              <a:rPr lang="en-US" dirty="0">
                <a:latin typeface="+mn-lt"/>
              </a:rPr>
              <a:t>Modern pages, Modern sites</a:t>
            </a:r>
          </a:p>
        </p:txBody>
      </p:sp>
    </p:spTree>
    <p:extLst>
      <p:ext uri="{BB962C8B-B14F-4D97-AF65-F5344CB8AC3E}">
        <p14:creationId xmlns:p14="http://schemas.microsoft.com/office/powerpoint/2010/main" val="2511636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6ABAB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8E371-181F-4D60-9AE9-DC0A0FEBC81A}"/>
              </a:ext>
            </a:extLst>
          </p:cNvPr>
          <p:cNvSpPr>
            <a:spLocks noGrp="1"/>
          </p:cNvSpPr>
          <p:nvPr>
            <p:ph type="title"/>
          </p:nvPr>
        </p:nvSpPr>
        <p:spPr/>
        <p:txBody>
          <a:bodyPr/>
          <a:lstStyle/>
          <a:p>
            <a:r>
              <a:rPr lang="en-US" dirty="0"/>
              <a:t>Important Provisioning Cmdlets</a:t>
            </a:r>
          </a:p>
        </p:txBody>
      </p:sp>
      <p:graphicFrame>
        <p:nvGraphicFramePr>
          <p:cNvPr id="4" name="Content Placeholder 3">
            <a:extLst>
              <a:ext uri="{FF2B5EF4-FFF2-40B4-BE49-F238E27FC236}">
                <a16:creationId xmlns:a16="http://schemas.microsoft.com/office/drawing/2014/main" id="{128C060A-C41A-4AEB-A362-8E3EA4480612}"/>
              </a:ext>
            </a:extLst>
          </p:cNvPr>
          <p:cNvGraphicFramePr>
            <a:graphicFrameLocks noGrp="1"/>
          </p:cNvGraphicFramePr>
          <p:nvPr>
            <p:ph idx="1"/>
            <p:extLst>
              <p:ext uri="{D42A27DB-BD31-4B8C-83A1-F6EECF244321}">
                <p14:modId xmlns:p14="http://schemas.microsoft.com/office/powerpoint/2010/main" val="339348776"/>
              </p:ext>
            </p:extLst>
          </p:nvPr>
        </p:nvGraphicFramePr>
        <p:xfrm>
          <a:off x="303213" y="1443044"/>
          <a:ext cx="11585573" cy="1163320"/>
        </p:xfrm>
        <a:graphic>
          <a:graphicData uri="http://schemas.openxmlformats.org/drawingml/2006/table">
            <a:tbl>
              <a:tblPr firstRow="1" firstCol="1" bandRow="1">
                <a:tableStyleId>{FABFCF23-3B69-468F-B69F-88F6DE6A72F2}</a:tableStyleId>
              </a:tblPr>
              <a:tblGrid>
                <a:gridCol w="4236130">
                  <a:extLst>
                    <a:ext uri="{9D8B030D-6E8A-4147-A177-3AD203B41FA5}">
                      <a16:colId xmlns:a16="http://schemas.microsoft.com/office/drawing/2014/main" val="1134125500"/>
                    </a:ext>
                  </a:extLst>
                </a:gridCol>
                <a:gridCol w="6075329">
                  <a:extLst>
                    <a:ext uri="{9D8B030D-6E8A-4147-A177-3AD203B41FA5}">
                      <a16:colId xmlns:a16="http://schemas.microsoft.com/office/drawing/2014/main" val="2357524396"/>
                    </a:ext>
                  </a:extLst>
                </a:gridCol>
                <a:gridCol w="1274114">
                  <a:extLst>
                    <a:ext uri="{9D8B030D-6E8A-4147-A177-3AD203B41FA5}">
                      <a16:colId xmlns:a16="http://schemas.microsoft.com/office/drawing/2014/main" val="3507751376"/>
                    </a:ext>
                  </a:extLst>
                </a:gridCol>
              </a:tblGrid>
              <a:tr h="370840">
                <a:tc>
                  <a:txBody>
                    <a:bodyPr/>
                    <a:lstStyle/>
                    <a:p>
                      <a:r>
                        <a:rPr lang="en-US" dirty="0"/>
                        <a:t>Cmdlet</a:t>
                      </a:r>
                    </a:p>
                  </a:txBody>
                  <a:tcPr marL="89191" marR="89191"/>
                </a:tc>
                <a:tc>
                  <a:txBody>
                    <a:bodyPr/>
                    <a:lstStyle/>
                    <a:p>
                      <a:r>
                        <a:rPr lang="en-US" dirty="0"/>
                        <a:t>Description</a:t>
                      </a:r>
                    </a:p>
                  </a:txBody>
                  <a:tcPr marL="89191" marR="89191"/>
                </a:tc>
                <a:tc>
                  <a:txBody>
                    <a:bodyPr/>
                    <a:lstStyle/>
                    <a:p>
                      <a:r>
                        <a:rPr lang="en-US" dirty="0"/>
                        <a:t>Platforms</a:t>
                      </a:r>
                    </a:p>
                  </a:txBody>
                  <a:tcPr marL="89191" marR="89191"/>
                </a:tc>
                <a:extLst>
                  <a:ext uri="{0D108BD9-81ED-4DB2-BD59-A6C34878D82A}">
                    <a16:rowId xmlns:a16="http://schemas.microsoft.com/office/drawing/2014/main" val="3423123412"/>
                  </a:ext>
                </a:extLst>
              </a:tr>
              <a:tr h="370840">
                <a:tc>
                  <a:txBody>
                    <a:bodyPr/>
                    <a:lstStyle/>
                    <a:p>
                      <a:r>
                        <a:rPr lang="en-US" sz="2000"/>
                        <a:t>Get-PnPProvisioningTemplate</a:t>
                      </a:r>
                      <a:endParaRPr lang="en-US" sz="2000" dirty="0"/>
                    </a:p>
                  </a:txBody>
                  <a:tcPr marL="89191" marR="89191"/>
                </a:tc>
                <a:tc>
                  <a:txBody>
                    <a:bodyPr/>
                    <a:lstStyle/>
                    <a:p>
                      <a:r>
                        <a:rPr lang="en-US" sz="2000" dirty="0"/>
                        <a:t>Generates a provisioning template from a web</a:t>
                      </a:r>
                      <a:endParaRPr lang="en-US" sz="2000" b="1" dirty="0"/>
                    </a:p>
                  </a:txBody>
                  <a:tcPr marL="89191" marR="89191"/>
                </a:tc>
                <a:tc>
                  <a:txBody>
                    <a:bodyPr/>
                    <a:lstStyle/>
                    <a:p>
                      <a:r>
                        <a:rPr lang="en-US" sz="2000" dirty="0"/>
                        <a:t>All</a:t>
                      </a:r>
                    </a:p>
                  </a:txBody>
                  <a:tcPr marL="89191" marR="89191"/>
                </a:tc>
                <a:extLst>
                  <a:ext uri="{0D108BD9-81ED-4DB2-BD59-A6C34878D82A}">
                    <a16:rowId xmlns:a16="http://schemas.microsoft.com/office/drawing/2014/main" val="2159345708"/>
                  </a:ext>
                </a:extLst>
              </a:tr>
              <a:tr h="370840">
                <a:tc>
                  <a:txBody>
                    <a:bodyPr/>
                    <a:lstStyle/>
                    <a:p>
                      <a:r>
                        <a:rPr lang="en-US" sz="2000" dirty="0"/>
                        <a:t>Apply-</a:t>
                      </a:r>
                      <a:r>
                        <a:rPr lang="en-US" sz="2000" dirty="0" err="1"/>
                        <a:t>PnPProvisioningTemplate</a:t>
                      </a:r>
                      <a:endParaRPr lang="en-US" sz="2000" dirty="0"/>
                    </a:p>
                  </a:txBody>
                  <a:tcPr marL="89191" marR="89191"/>
                </a:tc>
                <a:tc>
                  <a:txBody>
                    <a:bodyPr/>
                    <a:lstStyle/>
                    <a:p>
                      <a:r>
                        <a:rPr lang="en-US" sz="2000" dirty="0"/>
                        <a:t>Applies a provisioning template to a web</a:t>
                      </a:r>
                      <a:endParaRPr lang="en-US" sz="2000" b="1" dirty="0"/>
                    </a:p>
                  </a:txBody>
                  <a:tcPr marL="89191" marR="89191"/>
                </a:tc>
                <a:tc>
                  <a:txBody>
                    <a:bodyPr/>
                    <a:lstStyle/>
                    <a:p>
                      <a:r>
                        <a:rPr lang="en-US" sz="2000" dirty="0"/>
                        <a:t>All</a:t>
                      </a:r>
                    </a:p>
                  </a:txBody>
                  <a:tcPr marL="89191" marR="89191"/>
                </a:tc>
                <a:extLst>
                  <a:ext uri="{0D108BD9-81ED-4DB2-BD59-A6C34878D82A}">
                    <a16:rowId xmlns:a16="http://schemas.microsoft.com/office/drawing/2014/main" val="1768149101"/>
                  </a:ext>
                </a:extLst>
              </a:tr>
            </a:tbl>
          </a:graphicData>
        </a:graphic>
      </p:graphicFrame>
      <p:sp>
        <p:nvSpPr>
          <p:cNvPr id="5" name="TextBox 4">
            <a:extLst>
              <a:ext uri="{FF2B5EF4-FFF2-40B4-BE49-F238E27FC236}">
                <a16:creationId xmlns:a16="http://schemas.microsoft.com/office/drawing/2014/main" id="{F1AE33E9-F51E-4FFD-964A-59D476544CD8}"/>
              </a:ext>
            </a:extLst>
          </p:cNvPr>
          <p:cNvSpPr txBox="1"/>
          <p:nvPr/>
        </p:nvSpPr>
        <p:spPr>
          <a:xfrm>
            <a:off x="501231" y="3287480"/>
            <a:ext cx="11189539" cy="2272937"/>
          </a:xfrm>
          <a:prstGeom prst="rect">
            <a:avLst/>
          </a:prstGeom>
          <a:solidFill>
            <a:schemeClr val="tx1"/>
          </a:solidFill>
        </p:spPr>
        <p:txBody>
          <a:bodyPr wrap="square" rtlCol="0" anchor="ctr">
            <a:noAutofit/>
          </a:bodyPr>
          <a:lstStyle/>
          <a:p>
            <a:r>
              <a:rPr lang="en-US" sz="2400" dirty="0">
                <a:solidFill>
                  <a:schemeClr val="bg1"/>
                </a:solidFill>
                <a:latin typeface="Calibri" panose="020F0502020204030204" pitchFamily="34" charset="0"/>
              </a:rPr>
              <a:t>   Connect-</a:t>
            </a:r>
            <a:r>
              <a:rPr lang="en-US" sz="2400" dirty="0" err="1">
                <a:solidFill>
                  <a:schemeClr val="bg1"/>
                </a:solidFill>
                <a:latin typeface="Calibri" panose="020F0502020204030204" pitchFamily="34" charset="0"/>
              </a:rPr>
              <a:t>PnPOnline</a:t>
            </a:r>
            <a:r>
              <a:rPr lang="en-US" sz="2400" dirty="0">
                <a:solidFill>
                  <a:schemeClr val="bg1"/>
                </a:solidFill>
                <a:latin typeface="Calibri" panose="020F0502020204030204" pitchFamily="34" charset="0"/>
              </a:rPr>
              <a:t> https://mytenant.sharepoint.com/sites/MySite -</a:t>
            </a:r>
            <a:r>
              <a:rPr lang="en-US" sz="2400" dirty="0" err="1">
                <a:solidFill>
                  <a:schemeClr val="bg1"/>
                </a:solidFill>
                <a:latin typeface="Calibri" panose="020F0502020204030204" pitchFamily="34" charset="0"/>
              </a:rPr>
              <a:t>CurrentCredentials</a:t>
            </a:r>
            <a:endParaRPr lang="en-US" sz="2400" dirty="0">
              <a:solidFill>
                <a:schemeClr val="bg1"/>
              </a:solidFill>
              <a:latin typeface="Calibri" panose="020F0502020204030204" pitchFamily="34" charset="0"/>
            </a:endParaRPr>
          </a:p>
          <a:p>
            <a:endParaRPr lang="en-US" sz="2400" dirty="0">
              <a:solidFill>
                <a:schemeClr val="bg1"/>
              </a:solidFill>
              <a:latin typeface="Calibri" panose="020F0502020204030204" pitchFamily="34" charset="0"/>
            </a:endParaRPr>
          </a:p>
          <a:p>
            <a:r>
              <a:rPr lang="en-US" sz="2400" dirty="0">
                <a:solidFill>
                  <a:schemeClr val="bg1"/>
                </a:solidFill>
                <a:latin typeface="Calibri" panose="020F0502020204030204" pitchFamily="34" charset="0"/>
              </a:rPr>
              <a:t>   Get-</a:t>
            </a:r>
            <a:r>
              <a:rPr lang="en-US" sz="2400" dirty="0" err="1">
                <a:solidFill>
                  <a:schemeClr val="bg1"/>
                </a:solidFill>
                <a:latin typeface="Calibri" panose="020F0502020204030204" pitchFamily="34" charset="0"/>
              </a:rPr>
              <a:t>PnPProvisioningTemplate</a:t>
            </a:r>
            <a:r>
              <a:rPr lang="en-US" sz="2400" dirty="0">
                <a:solidFill>
                  <a:schemeClr val="bg1"/>
                </a:solidFill>
                <a:latin typeface="Calibri" panose="020F0502020204030204" pitchFamily="34" charset="0"/>
              </a:rPr>
              <a:t> -Out MyTemplate.xml</a:t>
            </a:r>
          </a:p>
          <a:p>
            <a:endParaRPr lang="en-US" sz="2400" dirty="0">
              <a:solidFill>
                <a:schemeClr val="bg1"/>
              </a:solidFill>
              <a:latin typeface="Calibri" panose="020F0502020204030204" pitchFamily="34" charset="0"/>
            </a:endParaRPr>
          </a:p>
          <a:p>
            <a:r>
              <a:rPr lang="en-US" sz="2400" dirty="0">
                <a:solidFill>
                  <a:schemeClr val="bg1"/>
                </a:solidFill>
                <a:latin typeface="Calibri" panose="020F0502020204030204" pitchFamily="34" charset="0"/>
              </a:rPr>
              <a:t>   Disconnect-</a:t>
            </a:r>
            <a:r>
              <a:rPr lang="en-US" sz="2400" dirty="0" err="1">
                <a:solidFill>
                  <a:schemeClr val="bg1"/>
                </a:solidFill>
                <a:latin typeface="Calibri" panose="020F0502020204030204" pitchFamily="34" charset="0"/>
              </a:rPr>
              <a:t>PnPOnline</a:t>
            </a:r>
            <a:endParaRPr lang="en-US" sz="2400" dirty="0">
              <a:solidFill>
                <a:schemeClr val="bg1"/>
              </a:solidFill>
              <a:latin typeface="Calibri" panose="020F0502020204030204" pitchFamily="34" charset="0"/>
            </a:endParaRPr>
          </a:p>
        </p:txBody>
      </p:sp>
      <p:sp>
        <p:nvSpPr>
          <p:cNvPr id="3" name="TextBox 2">
            <a:extLst>
              <a:ext uri="{FF2B5EF4-FFF2-40B4-BE49-F238E27FC236}">
                <a16:creationId xmlns:a16="http://schemas.microsoft.com/office/drawing/2014/main" id="{4376E9A3-17E1-4068-B184-14E45BB10594}"/>
              </a:ext>
            </a:extLst>
          </p:cNvPr>
          <p:cNvSpPr txBox="1"/>
          <p:nvPr/>
        </p:nvSpPr>
        <p:spPr>
          <a:xfrm>
            <a:off x="3236976" y="5827776"/>
            <a:ext cx="5718048" cy="369332"/>
          </a:xfrm>
          <a:prstGeom prst="rect">
            <a:avLst/>
          </a:prstGeom>
          <a:noFill/>
        </p:spPr>
        <p:txBody>
          <a:bodyPr wrap="square" rtlCol="0">
            <a:spAutoFit/>
          </a:bodyPr>
          <a:lstStyle/>
          <a:p>
            <a:r>
              <a:rPr lang="en-US" i="1" dirty="0">
                <a:solidFill>
                  <a:schemeClr val="accent3"/>
                </a:solidFill>
              </a:rPr>
              <a:t>PowerShell NOT required, can also be done from .NET</a:t>
            </a:r>
          </a:p>
        </p:txBody>
      </p:sp>
    </p:spTree>
    <p:extLst>
      <p:ext uri="{BB962C8B-B14F-4D97-AF65-F5344CB8AC3E}">
        <p14:creationId xmlns:p14="http://schemas.microsoft.com/office/powerpoint/2010/main" val="683000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6ABAB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072C6-3AC0-4F0C-ABEB-F37BB61BA4A2}"/>
              </a:ext>
            </a:extLst>
          </p:cNvPr>
          <p:cNvSpPr>
            <a:spLocks noGrp="1"/>
          </p:cNvSpPr>
          <p:nvPr>
            <p:ph type="title"/>
          </p:nvPr>
        </p:nvSpPr>
        <p:spPr/>
        <p:txBody>
          <a:bodyPr/>
          <a:lstStyle/>
          <a:p>
            <a:r>
              <a:rPr lang="en-US" dirty="0"/>
              <a:t>Site Designs &amp; Remote Provisioning</a:t>
            </a:r>
          </a:p>
        </p:txBody>
      </p:sp>
      <p:sp>
        <p:nvSpPr>
          <p:cNvPr id="3" name="Content Placeholder 2">
            <a:extLst>
              <a:ext uri="{FF2B5EF4-FFF2-40B4-BE49-F238E27FC236}">
                <a16:creationId xmlns:a16="http://schemas.microsoft.com/office/drawing/2014/main" id="{42B19C98-A59A-4CD9-A7EF-2A3F6F3C1499}"/>
              </a:ext>
            </a:extLst>
          </p:cNvPr>
          <p:cNvSpPr>
            <a:spLocks noGrp="1"/>
          </p:cNvSpPr>
          <p:nvPr>
            <p:ph idx="1"/>
          </p:nvPr>
        </p:nvSpPr>
        <p:spPr/>
        <p:txBody>
          <a:bodyPr/>
          <a:lstStyle/>
          <a:p>
            <a:r>
              <a:rPr lang="en-US" dirty="0"/>
              <a:t>O365 </a:t>
            </a:r>
            <a:r>
              <a:rPr lang="en-US" dirty="0">
                <a:solidFill>
                  <a:srgbClr val="3C6A6B"/>
                </a:solidFill>
              </a:rPr>
              <a:t>Modern Site </a:t>
            </a:r>
            <a:r>
              <a:rPr lang="en-US" dirty="0"/>
              <a:t>Provisioning</a:t>
            </a:r>
          </a:p>
          <a:p>
            <a:r>
              <a:rPr lang="en-US" dirty="0"/>
              <a:t>JSON Schema</a:t>
            </a:r>
          </a:p>
          <a:p>
            <a:pPr lvl="1"/>
            <a:r>
              <a:rPr lang="en-US" dirty="0"/>
              <a:t>Add Lists &amp; Fields</a:t>
            </a:r>
          </a:p>
          <a:p>
            <a:pPr lvl="1"/>
            <a:r>
              <a:rPr lang="en-US" dirty="0"/>
              <a:t>Add Navigation Links</a:t>
            </a:r>
          </a:p>
          <a:p>
            <a:pPr lvl="1"/>
            <a:r>
              <a:rPr lang="en-US" dirty="0"/>
              <a:t>Set Theme and Logo</a:t>
            </a:r>
          </a:p>
          <a:p>
            <a:pPr lvl="1"/>
            <a:r>
              <a:rPr lang="en-US" dirty="0"/>
              <a:t>Join Hub Site</a:t>
            </a:r>
          </a:p>
          <a:p>
            <a:pPr lvl="1"/>
            <a:r>
              <a:rPr lang="en-US" dirty="0"/>
              <a:t>And More!</a:t>
            </a:r>
          </a:p>
          <a:p>
            <a:pPr lvl="1"/>
            <a:r>
              <a:rPr lang="en-US" b="1" dirty="0">
                <a:solidFill>
                  <a:srgbClr val="3C6A6B"/>
                </a:solidFill>
              </a:rPr>
              <a:t>Trigger a Flow</a:t>
            </a:r>
          </a:p>
        </p:txBody>
      </p:sp>
      <p:sp>
        <p:nvSpPr>
          <p:cNvPr id="4" name="TextBox 3">
            <a:extLst>
              <a:ext uri="{FF2B5EF4-FFF2-40B4-BE49-F238E27FC236}">
                <a16:creationId xmlns:a16="http://schemas.microsoft.com/office/drawing/2014/main" id="{B6350371-0DEB-4C25-917E-BB62F412E1C1}"/>
              </a:ext>
            </a:extLst>
          </p:cNvPr>
          <p:cNvSpPr txBox="1"/>
          <p:nvPr/>
        </p:nvSpPr>
        <p:spPr>
          <a:xfrm>
            <a:off x="0" y="6088834"/>
            <a:ext cx="11586211" cy="338554"/>
          </a:xfrm>
          <a:prstGeom prst="rect">
            <a:avLst/>
          </a:prstGeom>
          <a:noFill/>
        </p:spPr>
        <p:txBody>
          <a:bodyPr wrap="square" rtlCol="0">
            <a:spAutoFit/>
          </a:bodyPr>
          <a:lstStyle/>
          <a:p>
            <a:r>
              <a:rPr lang="en-US" sz="1600" i="1" dirty="0">
                <a:solidFill>
                  <a:schemeClr val="accent3"/>
                </a:solidFill>
              </a:rPr>
              <a:t>https://docs.microsoft.com/en-us/sharepoint/dev/declarative-customization/site-design-pnp-provisioning</a:t>
            </a:r>
          </a:p>
        </p:txBody>
      </p:sp>
      <p:pic>
        <p:nvPicPr>
          <p:cNvPr id="6" name="Graphic 5" descr="Arrow: Slight curve">
            <a:extLst>
              <a:ext uri="{FF2B5EF4-FFF2-40B4-BE49-F238E27FC236}">
                <a16:creationId xmlns:a16="http://schemas.microsoft.com/office/drawing/2014/main" id="{905419B0-7C5C-4F2E-94BE-C4AA42D836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912554">
            <a:off x="3941527" y="4171577"/>
            <a:ext cx="2966363" cy="2237509"/>
          </a:xfrm>
          <a:prstGeom prst="rect">
            <a:avLst/>
          </a:prstGeom>
        </p:spPr>
      </p:pic>
      <p:graphicFrame>
        <p:nvGraphicFramePr>
          <p:cNvPr id="7" name="Diagram 6">
            <a:extLst>
              <a:ext uri="{FF2B5EF4-FFF2-40B4-BE49-F238E27FC236}">
                <a16:creationId xmlns:a16="http://schemas.microsoft.com/office/drawing/2014/main" id="{5862E719-8FFF-4A49-A6FC-ECE629179374}"/>
              </a:ext>
            </a:extLst>
          </p:cNvPr>
          <p:cNvGraphicFramePr/>
          <p:nvPr>
            <p:extLst>
              <p:ext uri="{D42A27DB-BD31-4B8C-83A1-F6EECF244321}">
                <p14:modId xmlns:p14="http://schemas.microsoft.com/office/powerpoint/2010/main" val="1982006208"/>
              </p:ext>
            </p:extLst>
          </p:nvPr>
        </p:nvGraphicFramePr>
        <p:xfrm>
          <a:off x="6526924" y="2680138"/>
          <a:ext cx="5444359" cy="329446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8726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wipe(left)">
                                      <p:cBhvr>
                                        <p:cTn id="36" dur="500"/>
                                        <p:tgtEl>
                                          <p:spTgt spid="6"/>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7">
                                            <p:graphicEl>
                                              <a:dgm id="{5CCAEFB5-1340-48ED-967F-8227D4256F04}"/>
                                            </p:graphicEl>
                                          </p:spTgt>
                                        </p:tgtEl>
                                        <p:attrNameLst>
                                          <p:attrName>style.visibility</p:attrName>
                                        </p:attrNameLst>
                                      </p:cBhvr>
                                      <p:to>
                                        <p:strVal val="visible"/>
                                      </p:to>
                                    </p:set>
                                    <p:animEffect transition="in" filter="fade">
                                      <p:cBhvr>
                                        <p:cTn id="40" dur="500"/>
                                        <p:tgtEl>
                                          <p:spTgt spid="7">
                                            <p:graphicEl>
                                              <a:dgm id="{5CCAEFB5-1340-48ED-967F-8227D4256F04}"/>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
                                            <p:graphicEl>
                                              <a:dgm id="{3B5C2828-DC67-4F15-9C6E-343C4BB140C8}"/>
                                            </p:graphicEl>
                                          </p:spTgt>
                                        </p:tgtEl>
                                        <p:attrNameLst>
                                          <p:attrName>style.visibility</p:attrName>
                                        </p:attrNameLst>
                                      </p:cBhvr>
                                      <p:to>
                                        <p:strVal val="visible"/>
                                      </p:to>
                                    </p:set>
                                    <p:animEffect transition="in" filter="fade">
                                      <p:cBhvr>
                                        <p:cTn id="43" dur="500"/>
                                        <p:tgtEl>
                                          <p:spTgt spid="7">
                                            <p:graphicEl>
                                              <a:dgm id="{3B5C2828-DC67-4F15-9C6E-343C4BB140C8}"/>
                                            </p:graphicEl>
                                          </p:spTgt>
                                        </p:tgtEl>
                                      </p:cBhvr>
                                    </p:animEffect>
                                  </p:childTnLst>
                                </p:cTn>
                              </p:par>
                            </p:childTnLst>
                          </p:cTn>
                        </p:par>
                        <p:par>
                          <p:cTn id="44" fill="hold">
                            <p:stCondLst>
                              <p:cond delay="1500"/>
                            </p:stCondLst>
                            <p:childTnLst>
                              <p:par>
                                <p:cTn id="45" presetID="10" presetClass="entr" presetSubtype="0" fill="hold" grpId="0" nodeType="afterEffect">
                                  <p:stCondLst>
                                    <p:cond delay="0"/>
                                  </p:stCondLst>
                                  <p:childTnLst>
                                    <p:set>
                                      <p:cBhvr>
                                        <p:cTn id="46" dur="1" fill="hold">
                                          <p:stCondLst>
                                            <p:cond delay="0"/>
                                          </p:stCondLst>
                                        </p:cTn>
                                        <p:tgtEl>
                                          <p:spTgt spid="7">
                                            <p:graphicEl>
                                              <a:dgm id="{8D661B82-8C8C-42B2-AFB5-BE09E71EEFEC}"/>
                                            </p:graphicEl>
                                          </p:spTgt>
                                        </p:tgtEl>
                                        <p:attrNameLst>
                                          <p:attrName>style.visibility</p:attrName>
                                        </p:attrNameLst>
                                      </p:cBhvr>
                                      <p:to>
                                        <p:strVal val="visible"/>
                                      </p:to>
                                    </p:set>
                                    <p:animEffect transition="in" filter="fade">
                                      <p:cBhvr>
                                        <p:cTn id="47" dur="500"/>
                                        <p:tgtEl>
                                          <p:spTgt spid="7">
                                            <p:graphicEl>
                                              <a:dgm id="{8D661B82-8C8C-42B2-AFB5-BE09E71EEFEC}"/>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
                                            <p:graphicEl>
                                              <a:dgm id="{567D3258-177C-4E46-B39A-57640A00FDE6}"/>
                                            </p:graphicEl>
                                          </p:spTgt>
                                        </p:tgtEl>
                                        <p:attrNameLst>
                                          <p:attrName>style.visibility</p:attrName>
                                        </p:attrNameLst>
                                      </p:cBhvr>
                                      <p:to>
                                        <p:strVal val="visible"/>
                                      </p:to>
                                    </p:set>
                                    <p:animEffect transition="in" filter="fade">
                                      <p:cBhvr>
                                        <p:cTn id="52" dur="500"/>
                                        <p:tgtEl>
                                          <p:spTgt spid="7">
                                            <p:graphicEl>
                                              <a:dgm id="{567D3258-177C-4E46-B39A-57640A00FDE6}"/>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
                                            <p:graphicEl>
                                              <a:dgm id="{ECBB657B-43C3-428B-88D0-0FE349C16DD4}"/>
                                            </p:graphicEl>
                                          </p:spTgt>
                                        </p:tgtEl>
                                        <p:attrNameLst>
                                          <p:attrName>style.visibility</p:attrName>
                                        </p:attrNameLst>
                                      </p:cBhvr>
                                      <p:to>
                                        <p:strVal val="visible"/>
                                      </p:to>
                                    </p:set>
                                    <p:animEffect transition="in" filter="fade">
                                      <p:cBhvr>
                                        <p:cTn id="55" dur="500"/>
                                        <p:tgtEl>
                                          <p:spTgt spid="7">
                                            <p:graphicEl>
                                              <a:dgm id="{ECBB657B-43C3-428B-88D0-0FE349C16DD4}"/>
                                            </p:graphicEl>
                                          </p:spTgt>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7">
                                            <p:graphicEl>
                                              <a:dgm id="{06243479-501C-454C-AFF5-9BCCA90CEACC}"/>
                                            </p:graphicEl>
                                          </p:spTgt>
                                        </p:tgtEl>
                                        <p:attrNameLst>
                                          <p:attrName>style.visibility</p:attrName>
                                        </p:attrNameLst>
                                      </p:cBhvr>
                                      <p:to>
                                        <p:strVal val="visible"/>
                                      </p:to>
                                    </p:set>
                                    <p:animEffect transition="in" filter="fade">
                                      <p:cBhvr>
                                        <p:cTn id="59" dur="500"/>
                                        <p:tgtEl>
                                          <p:spTgt spid="7">
                                            <p:graphicEl>
                                              <a:dgm id="{06243479-501C-454C-AFF5-9BCCA90CEACC}"/>
                                            </p:graphic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7">
                                            <p:graphicEl>
                                              <a:dgm id="{ABEA2BAF-0444-4D09-AA3E-436134C5182D}"/>
                                            </p:graphicEl>
                                          </p:spTgt>
                                        </p:tgtEl>
                                        <p:attrNameLst>
                                          <p:attrName>style.visibility</p:attrName>
                                        </p:attrNameLst>
                                      </p:cBhvr>
                                      <p:to>
                                        <p:strVal val="visible"/>
                                      </p:to>
                                    </p:set>
                                    <p:animEffect transition="in" filter="fade">
                                      <p:cBhvr>
                                        <p:cTn id="64" dur="500"/>
                                        <p:tgtEl>
                                          <p:spTgt spid="7">
                                            <p:graphicEl>
                                              <a:dgm id="{ABEA2BAF-0444-4D09-AA3E-436134C5182D}"/>
                                            </p:graphicEl>
                                          </p:spTgt>
                                        </p:tgtEl>
                                      </p:cBhvr>
                                    </p:animEffec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7">
                                            <p:graphicEl>
                                              <a:dgm id="{405471C4-CAE5-4C18-ACF6-0F722DB341B4}"/>
                                            </p:graphicEl>
                                          </p:spTgt>
                                        </p:tgtEl>
                                        <p:attrNameLst>
                                          <p:attrName>style.visibility</p:attrName>
                                        </p:attrNameLst>
                                      </p:cBhvr>
                                      <p:to>
                                        <p:strVal val="visible"/>
                                      </p:to>
                                    </p:set>
                                    <p:animEffect transition="in" filter="fade">
                                      <p:cBhvr>
                                        <p:cTn id="68" dur="500"/>
                                        <p:tgtEl>
                                          <p:spTgt spid="7">
                                            <p:graphicEl>
                                              <a:dgm id="{405471C4-CAE5-4C18-ACF6-0F722DB341B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Graphic spid="7" grpId="0" uiExpand="1">
        <p:bldSub>
          <a:bldDgm bld="one"/>
        </p:bldSub>
      </p:bldGraphic>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6ABAB7"/>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12781E-2A4E-4B0A-AE04-7419435AB405}"/>
              </a:ext>
            </a:extLst>
          </p:cNvPr>
          <p:cNvSpPr txBox="1"/>
          <p:nvPr/>
        </p:nvSpPr>
        <p:spPr>
          <a:xfrm>
            <a:off x="0" y="2237173"/>
            <a:ext cx="12192000" cy="1997477"/>
          </a:xfrm>
          <a:prstGeom prst="rect">
            <a:avLst/>
          </a:prstGeom>
          <a:solidFill>
            <a:schemeClr val="tx1"/>
          </a:solidFill>
        </p:spPr>
        <p:txBody>
          <a:bodyPr wrap="square" rtlCol="0">
            <a:noAutofit/>
          </a:bodyPr>
          <a:lstStyle/>
          <a:p>
            <a:pPr algn="r"/>
            <a:endParaRPr lang="en-US" dirty="0">
              <a:solidFill>
                <a:schemeClr val="bg1"/>
              </a:solidFill>
            </a:endParaRPr>
          </a:p>
        </p:txBody>
      </p:sp>
      <p:sp>
        <p:nvSpPr>
          <p:cNvPr id="9" name="Title 1">
            <a:extLst>
              <a:ext uri="{FF2B5EF4-FFF2-40B4-BE49-F238E27FC236}">
                <a16:creationId xmlns:a16="http://schemas.microsoft.com/office/drawing/2014/main" id="{34492ACE-A8B5-47A5-822A-76DAD975C78F}"/>
              </a:ext>
            </a:extLst>
          </p:cNvPr>
          <p:cNvSpPr txBox="1">
            <a:spLocks/>
          </p:cNvSpPr>
          <p:nvPr/>
        </p:nvSpPr>
        <p:spPr>
          <a:xfrm>
            <a:off x="3638580" y="2615292"/>
            <a:ext cx="8553420" cy="801388"/>
          </a:xfrm>
          <a:prstGeom prst="rect">
            <a:avLst/>
          </a:prstGeom>
        </p:spPr>
        <p:txBody>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en-US" dirty="0">
                <a:solidFill>
                  <a:schemeClr val="bg1"/>
                </a:solidFill>
              </a:rPr>
              <a:t>Demo: Remote </a:t>
            </a:r>
          </a:p>
          <a:p>
            <a:r>
              <a:rPr lang="en-US" dirty="0">
                <a:solidFill>
                  <a:schemeClr val="bg1"/>
                </a:solidFill>
              </a:rPr>
              <a:t>            Provisioning</a:t>
            </a:r>
          </a:p>
        </p:txBody>
      </p:sp>
      <p:pic>
        <p:nvPicPr>
          <p:cNvPr id="4" name="Graphic 3" descr="Flower in pot">
            <a:extLst>
              <a:ext uri="{FF2B5EF4-FFF2-40B4-BE49-F238E27FC236}">
                <a16:creationId xmlns:a16="http://schemas.microsoft.com/office/drawing/2014/main" id="{DA0227CD-CE4B-4A59-8BE7-2AD9B35B61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686" y="1687285"/>
            <a:ext cx="3037115" cy="3037115"/>
          </a:xfrm>
          <a:prstGeom prst="rect">
            <a:avLst/>
          </a:prstGeom>
        </p:spPr>
      </p:pic>
    </p:spTree>
    <p:extLst>
      <p:ext uri="{BB962C8B-B14F-4D97-AF65-F5344CB8AC3E}">
        <p14:creationId xmlns:p14="http://schemas.microsoft.com/office/powerpoint/2010/main" val="293219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6ABAB7"/>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12781E-2A4E-4B0A-AE04-7419435AB405}"/>
              </a:ext>
            </a:extLst>
          </p:cNvPr>
          <p:cNvSpPr txBox="1"/>
          <p:nvPr/>
        </p:nvSpPr>
        <p:spPr>
          <a:xfrm>
            <a:off x="0" y="2237173"/>
            <a:ext cx="12192000" cy="1997477"/>
          </a:xfrm>
          <a:prstGeom prst="rect">
            <a:avLst/>
          </a:prstGeom>
          <a:solidFill>
            <a:schemeClr val="tx1"/>
          </a:solidFill>
        </p:spPr>
        <p:txBody>
          <a:bodyPr wrap="square" rtlCol="0">
            <a:noAutofit/>
          </a:bodyPr>
          <a:lstStyle/>
          <a:p>
            <a:pPr algn="r"/>
            <a:endParaRPr lang="en-US" dirty="0">
              <a:solidFill>
                <a:schemeClr val="bg1"/>
              </a:solidFill>
            </a:endParaRPr>
          </a:p>
        </p:txBody>
      </p:sp>
      <p:sp>
        <p:nvSpPr>
          <p:cNvPr id="9" name="Title 1">
            <a:extLst>
              <a:ext uri="{FF2B5EF4-FFF2-40B4-BE49-F238E27FC236}">
                <a16:creationId xmlns:a16="http://schemas.microsoft.com/office/drawing/2014/main" id="{34492ACE-A8B5-47A5-822A-76DAD975C78F}"/>
              </a:ext>
            </a:extLst>
          </p:cNvPr>
          <p:cNvSpPr txBox="1">
            <a:spLocks/>
          </p:cNvSpPr>
          <p:nvPr/>
        </p:nvSpPr>
        <p:spPr>
          <a:xfrm>
            <a:off x="3638580" y="2615292"/>
            <a:ext cx="8553420" cy="801388"/>
          </a:xfrm>
          <a:prstGeom prst="rect">
            <a:avLst/>
          </a:prstGeom>
        </p:spPr>
        <p:txBody>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en-US" dirty="0">
                <a:solidFill>
                  <a:schemeClr val="bg1"/>
                </a:solidFill>
              </a:rPr>
              <a:t>Demo: Site Design with         </a:t>
            </a:r>
          </a:p>
          <a:p>
            <a:r>
              <a:rPr lang="en-US" dirty="0">
                <a:solidFill>
                  <a:schemeClr val="bg1"/>
                </a:solidFill>
              </a:rPr>
              <a:t>            Remote Provisioning</a:t>
            </a:r>
          </a:p>
        </p:txBody>
      </p:sp>
      <p:pic>
        <p:nvPicPr>
          <p:cNvPr id="4" name="Graphic 3" descr="Deciduous tree">
            <a:extLst>
              <a:ext uri="{FF2B5EF4-FFF2-40B4-BE49-F238E27FC236}">
                <a16:creationId xmlns:a16="http://schemas.microsoft.com/office/drawing/2014/main" id="{DA0227CD-CE4B-4A59-8BE7-2AD9B35B61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686" y="1687285"/>
            <a:ext cx="3037115" cy="3037115"/>
          </a:xfrm>
          <a:prstGeom prst="rect">
            <a:avLst/>
          </a:prstGeom>
        </p:spPr>
      </p:pic>
    </p:spTree>
    <p:extLst>
      <p:ext uri="{BB962C8B-B14F-4D97-AF65-F5344CB8AC3E}">
        <p14:creationId xmlns:p14="http://schemas.microsoft.com/office/powerpoint/2010/main" val="960024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pic>
        <p:nvPicPr>
          <p:cNvPr id="3074" name="Picture 2" descr="cookies, crumbs, dessert">
            <a:extLst>
              <a:ext uri="{FF2B5EF4-FFF2-40B4-BE49-F238E27FC236}">
                <a16:creationId xmlns:a16="http://schemas.microsoft.com/office/drawing/2014/main" id="{B12EC1A6-6FF0-4661-B5E3-C3F1306EEF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08754"/>
            <a:ext cx="12192000" cy="7535694"/>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9"/>
          <p:cNvSpPr/>
          <p:nvPr/>
        </p:nvSpPr>
        <p:spPr bwMode="white">
          <a:xfrm flipV="1">
            <a:off x="0" y="5308845"/>
            <a:ext cx="5924939" cy="1118095"/>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 name="connsiteX0" fmla="*/ 1668860 w 6675438"/>
              <a:gd name="connsiteY0" fmla="*/ 0 h 6995160"/>
              <a:gd name="connsiteX1" fmla="*/ 6675438 w 6675438"/>
              <a:gd name="connsiteY1" fmla="*/ 0 h 6995160"/>
              <a:gd name="connsiteX2" fmla="*/ 5459878 w 6675438"/>
              <a:gd name="connsiteY2" fmla="*/ 6985207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 name="connsiteX10" fmla="*/ 1668860 w 6675438"/>
              <a:gd name="connsiteY10" fmla="*/ 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75438" h="6995160">
                <a:moveTo>
                  <a:pt x="1668860" y="0"/>
                </a:moveTo>
                <a:lnTo>
                  <a:pt x="6675438" y="0"/>
                </a:lnTo>
                <a:lnTo>
                  <a:pt x="5459878" y="6985207"/>
                </a:lnTo>
                <a:lnTo>
                  <a:pt x="0" y="6995160"/>
                </a:lnTo>
                <a:cubicBezTo>
                  <a:pt x="25" y="6995055"/>
                  <a:pt x="50" y="6994949"/>
                  <a:pt x="75" y="6994844"/>
                </a:cubicBezTo>
                <a:lnTo>
                  <a:pt x="0" y="6994844"/>
                </a:lnTo>
                <a:lnTo>
                  <a:pt x="0" y="6880823"/>
                </a:lnTo>
                <a:lnTo>
                  <a:pt x="0" y="5966117"/>
                </a:lnTo>
                <a:lnTo>
                  <a:pt x="0" y="318"/>
                </a:lnTo>
                <a:lnTo>
                  <a:pt x="1668784" y="318"/>
                </a:lnTo>
                <a:cubicBezTo>
                  <a:pt x="1668809" y="212"/>
                  <a:pt x="1668835" y="106"/>
                  <a:pt x="1668860" y="0"/>
                </a:cubicBez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itle 4"/>
          <p:cNvSpPr txBox="1">
            <a:spLocks/>
          </p:cNvSpPr>
          <p:nvPr/>
        </p:nvSpPr>
        <p:spPr>
          <a:xfrm>
            <a:off x="0" y="5449653"/>
            <a:ext cx="5147035" cy="97728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defRPr/>
            </a:pPr>
            <a:r>
              <a:rPr lang="fi-FI" sz="4705" spc="-100" dirty="0">
                <a:solidFill>
                  <a:srgbClr val="FFFFFF"/>
                </a:solidFill>
              </a:rPr>
              <a:t>PnPJS</a:t>
            </a:r>
          </a:p>
        </p:txBody>
      </p:sp>
      <p:sp>
        <p:nvSpPr>
          <p:cNvPr id="16" name="TextBox 15">
            <a:extLst>
              <a:ext uri="{FF2B5EF4-FFF2-40B4-BE49-F238E27FC236}">
                <a16:creationId xmlns:a16="http://schemas.microsoft.com/office/drawing/2014/main" id="{CAF9A0B7-70C6-4CE0-81FF-E14E9706AD8E}"/>
              </a:ext>
            </a:extLst>
          </p:cNvPr>
          <p:cNvSpPr txBox="1"/>
          <p:nvPr/>
        </p:nvSpPr>
        <p:spPr>
          <a:xfrm>
            <a:off x="1313190" y="905232"/>
            <a:ext cx="4247904" cy="2523768"/>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chemeClr val="bg1"/>
                </a:solidFill>
                <a:latin typeface="+mj-lt"/>
              </a:rPr>
              <a:t>Fluent API</a:t>
            </a:r>
          </a:p>
          <a:p>
            <a:pPr marL="285750" indent="-285750">
              <a:buFont typeface="Arial" panose="020B0604020202020204" pitchFamily="34" charset="0"/>
              <a:buChar char="•"/>
            </a:pPr>
            <a:r>
              <a:rPr lang="en-US" sz="2800" dirty="0">
                <a:solidFill>
                  <a:schemeClr val="bg1"/>
                </a:solidFill>
                <a:latin typeface="+mj-lt"/>
              </a:rPr>
              <a:t>Batching</a:t>
            </a:r>
          </a:p>
          <a:p>
            <a:pPr marL="285750" indent="-285750">
              <a:buFont typeface="Arial" panose="020B0604020202020204" pitchFamily="34" charset="0"/>
              <a:buChar char="•"/>
            </a:pPr>
            <a:r>
              <a:rPr lang="en-US" sz="2800" dirty="0">
                <a:solidFill>
                  <a:schemeClr val="bg1"/>
                </a:solidFill>
                <a:latin typeface="+mj-lt"/>
              </a:rPr>
              <a:t>Caching</a:t>
            </a:r>
          </a:p>
          <a:p>
            <a:pPr marL="285750" indent="-285750">
              <a:buFont typeface="Arial" panose="020B0604020202020204" pitchFamily="34" charset="0"/>
              <a:buChar char="•"/>
            </a:pPr>
            <a:r>
              <a:rPr lang="en-US" sz="2800" dirty="0">
                <a:solidFill>
                  <a:schemeClr val="bg1"/>
                </a:solidFill>
                <a:latin typeface="+mj-lt"/>
              </a:rPr>
              <a:t>The </a:t>
            </a:r>
            <a:r>
              <a:rPr lang="en-US" sz="2800" dirty="0">
                <a:solidFill>
                  <a:schemeClr val="accent4"/>
                </a:solidFill>
                <a:latin typeface="+mj-lt"/>
              </a:rPr>
              <a:t>best way </a:t>
            </a:r>
            <a:r>
              <a:rPr lang="en-US" sz="2800" dirty="0">
                <a:solidFill>
                  <a:schemeClr val="bg1"/>
                </a:solidFill>
                <a:latin typeface="+mj-lt"/>
              </a:rPr>
              <a:t>to access the REST API via JS</a:t>
            </a:r>
          </a:p>
          <a:p>
            <a:pPr marL="285750" indent="-285750">
              <a:buFont typeface="Arial" panose="020B0604020202020204" pitchFamily="34" charset="0"/>
              <a:buChar char="•"/>
            </a:pPr>
            <a:endParaRPr lang="en-US" dirty="0">
              <a:solidFill>
                <a:schemeClr val="bg1"/>
              </a:solidFill>
            </a:endParaRPr>
          </a:p>
        </p:txBody>
      </p:sp>
      <p:pic>
        <p:nvPicPr>
          <p:cNvPr id="5" name="Graphic 4" descr="Rabbit">
            <a:extLst>
              <a:ext uri="{FF2B5EF4-FFF2-40B4-BE49-F238E27FC236}">
                <a16:creationId xmlns:a16="http://schemas.microsoft.com/office/drawing/2014/main" id="{11E86978-8818-4579-83DB-A510BEBED4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51434" y="539496"/>
            <a:ext cx="914400" cy="914400"/>
          </a:xfrm>
          <a:prstGeom prst="rect">
            <a:avLst/>
          </a:prstGeom>
        </p:spPr>
      </p:pic>
    </p:spTree>
    <p:extLst>
      <p:ext uri="{BB962C8B-B14F-4D97-AF65-F5344CB8AC3E}">
        <p14:creationId xmlns:p14="http://schemas.microsoft.com/office/powerpoint/2010/main" val="2311740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animEffect transition="in" filter="fade">
                                      <p:cBhvr>
                                        <p:cTn id="11" dur="500"/>
                                        <p:tgtEl>
                                          <p:spTgt spid="1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animEffect transition="in" filter="fade">
                                      <p:cBhvr>
                                        <p:cTn id="15" dur="500"/>
                                        <p:tgtEl>
                                          <p:spTgt spid="1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animEffect transition="in" filter="fade">
                                      <p:cBhvr>
                                        <p:cTn id="19" dur="5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AE9559D-0D89-4FBA-A514-EF1B6166F38D}"/>
              </a:ext>
            </a:extLst>
          </p:cNvPr>
          <p:cNvSpPr/>
          <p:nvPr/>
        </p:nvSpPr>
        <p:spPr>
          <a:xfrm>
            <a:off x="794657" y="1392936"/>
            <a:ext cx="10602686" cy="186145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8CFD9A-C329-4839-8CCC-3AB09A615C00}"/>
              </a:ext>
            </a:extLst>
          </p:cNvPr>
          <p:cNvSpPr>
            <a:spLocks noGrp="1"/>
          </p:cNvSpPr>
          <p:nvPr>
            <p:ph type="title" idx="4294967295"/>
          </p:nvPr>
        </p:nvSpPr>
        <p:spPr>
          <a:xfrm>
            <a:off x="0" y="75730"/>
            <a:ext cx="12192000" cy="1298627"/>
          </a:xfrm>
        </p:spPr>
        <p:txBody>
          <a:bodyPr>
            <a:normAutofit/>
          </a:bodyPr>
          <a:lstStyle/>
          <a:p>
            <a:pPr algn="ctr">
              <a:lnSpc>
                <a:spcPct val="100000"/>
              </a:lnSpc>
            </a:pPr>
            <a:r>
              <a:rPr lang="en-US" sz="4000" dirty="0"/>
              <a:t>Choose your functionality</a:t>
            </a:r>
            <a:br>
              <a:rPr lang="en-US" sz="4000" dirty="0"/>
            </a:br>
            <a:r>
              <a:rPr lang="en-US" sz="2400" i="1" dirty="0">
                <a:solidFill>
                  <a:schemeClr val="accent1">
                    <a:lumMod val="75000"/>
                  </a:schemeClr>
                </a:solidFill>
              </a:rPr>
              <a:t>(Available as npm packages and via CDN)</a:t>
            </a:r>
            <a:endParaRPr lang="en-US" sz="4000" i="1" dirty="0">
              <a:solidFill>
                <a:schemeClr val="accent1">
                  <a:lumMod val="75000"/>
                </a:schemeClr>
              </a:solidFill>
            </a:endParaRPr>
          </a:p>
        </p:txBody>
      </p:sp>
      <p:sp>
        <p:nvSpPr>
          <p:cNvPr id="5" name="Rectangle: Rounded Corners 4">
            <a:extLst>
              <a:ext uri="{FF2B5EF4-FFF2-40B4-BE49-F238E27FC236}">
                <a16:creationId xmlns:a16="http://schemas.microsoft.com/office/drawing/2014/main" id="{71F6AA6D-1424-4991-9374-D1BE450EEBD1}"/>
              </a:ext>
            </a:extLst>
          </p:cNvPr>
          <p:cNvSpPr/>
          <p:nvPr/>
        </p:nvSpPr>
        <p:spPr>
          <a:xfrm>
            <a:off x="1648854" y="1590239"/>
            <a:ext cx="2421984" cy="439616"/>
          </a:xfrm>
          <a:prstGeom prst="roundRect">
            <a:avLst/>
          </a:prstGeom>
          <a:solidFill>
            <a:schemeClr val="accent5">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E545CAFB-EF40-48D7-847E-3435A51BD7EB}"/>
              </a:ext>
            </a:extLst>
          </p:cNvPr>
          <p:cNvSpPr/>
          <p:nvPr/>
        </p:nvSpPr>
        <p:spPr>
          <a:xfrm>
            <a:off x="4885008" y="1590239"/>
            <a:ext cx="2421984" cy="439616"/>
          </a:xfrm>
          <a:prstGeom prst="roundRect">
            <a:avLst/>
          </a:prstGeom>
          <a:solidFill>
            <a:schemeClr val="accent5">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1C819479-4387-4EB7-8DFB-66BF1A4B2422}"/>
              </a:ext>
            </a:extLst>
          </p:cNvPr>
          <p:cNvSpPr/>
          <p:nvPr/>
        </p:nvSpPr>
        <p:spPr>
          <a:xfrm>
            <a:off x="8121162" y="2047439"/>
            <a:ext cx="2421984" cy="439616"/>
          </a:xfrm>
          <a:prstGeom prst="roundRect">
            <a:avLst/>
          </a:prstGeom>
          <a:solidFill>
            <a:schemeClr val="accent5">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B4F31D0F-E89E-417B-9E20-A5E8A0DDCCF9}"/>
              </a:ext>
            </a:extLst>
          </p:cNvPr>
          <p:cNvSpPr/>
          <p:nvPr/>
        </p:nvSpPr>
        <p:spPr>
          <a:xfrm>
            <a:off x="4902592" y="2487055"/>
            <a:ext cx="2421984" cy="439616"/>
          </a:xfrm>
          <a:prstGeom prst="roundRect">
            <a:avLst/>
          </a:prstGeom>
          <a:solidFill>
            <a:schemeClr val="accent5">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C7537B13-BBBA-42BD-9704-AC26B857045E}"/>
              </a:ext>
            </a:extLst>
          </p:cNvPr>
          <p:cNvSpPr/>
          <p:nvPr/>
        </p:nvSpPr>
        <p:spPr>
          <a:xfrm>
            <a:off x="8121162" y="1590239"/>
            <a:ext cx="2421984" cy="439616"/>
          </a:xfrm>
          <a:prstGeom prst="roundRect">
            <a:avLst/>
          </a:prstGeom>
          <a:solidFill>
            <a:schemeClr val="accent1">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EF7EE16-6252-4E5E-B371-4AC75BF7BD04}"/>
              </a:ext>
            </a:extLst>
          </p:cNvPr>
          <p:cNvSpPr>
            <a:spLocks noGrp="1"/>
          </p:cNvSpPr>
          <p:nvPr>
            <p:ph idx="4294967295"/>
          </p:nvPr>
        </p:nvSpPr>
        <p:spPr>
          <a:xfrm>
            <a:off x="1174070" y="1590239"/>
            <a:ext cx="9843861" cy="1466850"/>
          </a:xfrm>
        </p:spPr>
        <p:txBody>
          <a:bodyPr numCol="3">
            <a:normAutofit/>
          </a:bodyPr>
          <a:lstStyle/>
          <a:p>
            <a:pPr marL="0" indent="0" algn="ctr">
              <a:buNone/>
            </a:pPr>
            <a:r>
              <a:rPr lang="en-US" sz="2400" dirty="0"/>
              <a:t>@</a:t>
            </a:r>
            <a:r>
              <a:rPr lang="en-US" sz="2400" dirty="0" err="1"/>
              <a:t>pnp</a:t>
            </a:r>
            <a:r>
              <a:rPr lang="en-US" sz="2400" dirty="0"/>
              <a:t>/common</a:t>
            </a:r>
          </a:p>
          <a:p>
            <a:pPr marL="0" indent="0" algn="ctr">
              <a:buNone/>
            </a:pPr>
            <a:r>
              <a:rPr lang="en-US" sz="2400" dirty="0"/>
              <a:t>@</a:t>
            </a:r>
            <a:r>
              <a:rPr lang="en-US" sz="2400" dirty="0" err="1"/>
              <a:t>pnp</a:t>
            </a:r>
            <a:r>
              <a:rPr lang="en-US" sz="2400" dirty="0"/>
              <a:t>/config-store</a:t>
            </a:r>
          </a:p>
          <a:p>
            <a:pPr marL="0" indent="0" algn="ctr">
              <a:buNone/>
            </a:pPr>
            <a:r>
              <a:rPr lang="en-US" sz="2400" dirty="0"/>
              <a:t>@</a:t>
            </a:r>
            <a:r>
              <a:rPr lang="en-US" sz="2400" dirty="0" err="1"/>
              <a:t>pnp</a:t>
            </a:r>
            <a:r>
              <a:rPr lang="en-US" sz="2400" dirty="0"/>
              <a:t>/graph</a:t>
            </a:r>
          </a:p>
          <a:p>
            <a:pPr marL="0" indent="0" algn="ctr">
              <a:buNone/>
            </a:pPr>
            <a:r>
              <a:rPr lang="en-US" sz="2400" dirty="0"/>
              <a:t>@</a:t>
            </a:r>
            <a:r>
              <a:rPr lang="en-US" sz="2400" dirty="0" err="1"/>
              <a:t>pnp</a:t>
            </a:r>
            <a:r>
              <a:rPr lang="en-US" sz="2400" dirty="0"/>
              <a:t>/logging</a:t>
            </a:r>
          </a:p>
          <a:p>
            <a:pPr marL="0" indent="0" algn="ctr">
              <a:buNone/>
            </a:pPr>
            <a:r>
              <a:rPr lang="en-US" sz="2400" dirty="0"/>
              <a:t>@</a:t>
            </a:r>
            <a:r>
              <a:rPr lang="en-US" sz="2400" dirty="0" err="1"/>
              <a:t>pnp</a:t>
            </a:r>
            <a:r>
              <a:rPr lang="en-US" sz="2400" dirty="0"/>
              <a:t>/</a:t>
            </a:r>
            <a:r>
              <a:rPr lang="en-US" sz="2400" dirty="0" err="1"/>
              <a:t>nodejs</a:t>
            </a:r>
            <a:endParaRPr lang="en-US" sz="2400" dirty="0"/>
          </a:p>
          <a:p>
            <a:pPr marL="0" indent="0" algn="ctr">
              <a:buNone/>
            </a:pPr>
            <a:r>
              <a:rPr lang="en-US" sz="2400" dirty="0"/>
              <a:t>@</a:t>
            </a:r>
            <a:r>
              <a:rPr lang="en-US" sz="2400" dirty="0" err="1"/>
              <a:t>pnp</a:t>
            </a:r>
            <a:r>
              <a:rPr lang="en-US" sz="2400" dirty="0"/>
              <a:t>/</a:t>
            </a:r>
            <a:r>
              <a:rPr lang="en-US" sz="2400" dirty="0" err="1"/>
              <a:t>odata</a:t>
            </a:r>
            <a:endParaRPr lang="en-US" sz="2400" dirty="0"/>
          </a:p>
          <a:p>
            <a:pPr marL="0" indent="0" algn="ctr">
              <a:buNone/>
            </a:pPr>
            <a:r>
              <a:rPr lang="en-US" sz="2400" dirty="0"/>
              <a:t>@</a:t>
            </a:r>
            <a:r>
              <a:rPr lang="en-US" sz="2400" dirty="0" err="1"/>
              <a:t>pnp</a:t>
            </a:r>
            <a:r>
              <a:rPr lang="en-US" sz="2400" dirty="0"/>
              <a:t>/</a:t>
            </a:r>
            <a:r>
              <a:rPr lang="en-US" sz="2400" dirty="0" err="1"/>
              <a:t>pnpjs</a:t>
            </a:r>
            <a:endParaRPr lang="en-US" sz="2400" dirty="0"/>
          </a:p>
          <a:p>
            <a:pPr marL="0" indent="0" algn="ctr">
              <a:buNone/>
            </a:pPr>
            <a:r>
              <a:rPr lang="en-US" sz="2400" dirty="0"/>
              <a:t>@</a:t>
            </a:r>
            <a:r>
              <a:rPr lang="en-US" sz="2400" dirty="0" err="1"/>
              <a:t>pnp</a:t>
            </a:r>
            <a:r>
              <a:rPr lang="en-US" sz="2400" dirty="0"/>
              <a:t>/</a:t>
            </a:r>
            <a:r>
              <a:rPr lang="en-US" sz="2400" dirty="0" err="1"/>
              <a:t>sp</a:t>
            </a:r>
            <a:endParaRPr lang="en-US" sz="2400" dirty="0"/>
          </a:p>
          <a:p>
            <a:pPr marL="0" indent="0" algn="ctr">
              <a:buNone/>
            </a:pPr>
            <a:r>
              <a:rPr lang="en-US" sz="2400" dirty="0"/>
              <a:t>@</a:t>
            </a:r>
            <a:r>
              <a:rPr lang="en-US" sz="2400" dirty="0" err="1"/>
              <a:t>pnp</a:t>
            </a:r>
            <a:r>
              <a:rPr lang="en-US" sz="2400" dirty="0"/>
              <a:t>/</a:t>
            </a:r>
            <a:r>
              <a:rPr lang="en-US" sz="2400" dirty="0" err="1"/>
              <a:t>sp-addinhelpers</a:t>
            </a:r>
            <a:endParaRPr lang="en-US" sz="2400" dirty="0"/>
          </a:p>
        </p:txBody>
      </p:sp>
      <p:sp>
        <p:nvSpPr>
          <p:cNvPr id="11" name="Rectangle: Rounded Corners 10">
            <a:extLst>
              <a:ext uri="{FF2B5EF4-FFF2-40B4-BE49-F238E27FC236}">
                <a16:creationId xmlns:a16="http://schemas.microsoft.com/office/drawing/2014/main" id="{97020C52-9842-4B4B-93E0-100E18DE69DB}"/>
              </a:ext>
            </a:extLst>
          </p:cNvPr>
          <p:cNvSpPr/>
          <p:nvPr/>
        </p:nvSpPr>
        <p:spPr>
          <a:xfrm>
            <a:off x="3661024" y="3375843"/>
            <a:ext cx="4869950" cy="459769"/>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EB6119C-22D0-4280-81DA-2D1191A4C924}"/>
              </a:ext>
            </a:extLst>
          </p:cNvPr>
          <p:cNvSpPr txBox="1"/>
          <p:nvPr/>
        </p:nvSpPr>
        <p:spPr>
          <a:xfrm>
            <a:off x="794657" y="3374895"/>
            <a:ext cx="10602685" cy="461665"/>
          </a:xfrm>
          <a:prstGeom prst="rect">
            <a:avLst/>
          </a:prstGeom>
          <a:noFill/>
        </p:spPr>
        <p:txBody>
          <a:bodyPr wrap="square" rtlCol="0" anchor="ctr">
            <a:spAutoFit/>
          </a:bodyPr>
          <a:lstStyle/>
          <a:p>
            <a:pPr algn="ctr"/>
            <a:r>
              <a:rPr lang="en-US" sz="2400" dirty="0">
                <a:latin typeface="+mj-lt"/>
              </a:rPr>
              <a:t>Fluent API for SharePoint REST</a:t>
            </a:r>
          </a:p>
        </p:txBody>
      </p:sp>
      <p:sp>
        <p:nvSpPr>
          <p:cNvPr id="12" name="Rectangle: Rounded Corners 11">
            <a:extLst>
              <a:ext uri="{FF2B5EF4-FFF2-40B4-BE49-F238E27FC236}">
                <a16:creationId xmlns:a16="http://schemas.microsoft.com/office/drawing/2014/main" id="{71760785-3764-499D-B94B-C53503CADE55}"/>
              </a:ext>
            </a:extLst>
          </p:cNvPr>
          <p:cNvSpPr/>
          <p:nvPr/>
        </p:nvSpPr>
        <p:spPr>
          <a:xfrm>
            <a:off x="3661024" y="3374895"/>
            <a:ext cx="4869950" cy="45976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5381C68-620F-4A36-AC60-EA3EE955F7F6}"/>
              </a:ext>
            </a:extLst>
          </p:cNvPr>
          <p:cNvSpPr txBox="1"/>
          <p:nvPr/>
        </p:nvSpPr>
        <p:spPr>
          <a:xfrm>
            <a:off x="794657" y="3373947"/>
            <a:ext cx="10602685" cy="461665"/>
          </a:xfrm>
          <a:prstGeom prst="rect">
            <a:avLst/>
          </a:prstGeom>
          <a:noFill/>
        </p:spPr>
        <p:txBody>
          <a:bodyPr wrap="square" rtlCol="0" anchor="ctr">
            <a:spAutoFit/>
          </a:bodyPr>
          <a:lstStyle/>
          <a:p>
            <a:pPr algn="ctr"/>
            <a:r>
              <a:rPr lang="en-US" sz="2400" dirty="0">
                <a:latin typeface="+mj-lt"/>
              </a:rPr>
              <a:t>Rollup (mimics </a:t>
            </a:r>
            <a:r>
              <a:rPr lang="en-US" sz="2400" dirty="0" err="1">
                <a:latin typeface="+mj-lt"/>
              </a:rPr>
              <a:t>sp-pnp-js</a:t>
            </a:r>
            <a:r>
              <a:rPr lang="en-US" sz="2400" dirty="0">
                <a:latin typeface="+mj-lt"/>
              </a:rPr>
              <a:t>)</a:t>
            </a:r>
          </a:p>
        </p:txBody>
      </p:sp>
      <p:grpSp>
        <p:nvGrpSpPr>
          <p:cNvPr id="20" name="Group 19">
            <a:extLst>
              <a:ext uri="{FF2B5EF4-FFF2-40B4-BE49-F238E27FC236}">
                <a16:creationId xmlns:a16="http://schemas.microsoft.com/office/drawing/2014/main" id="{8768057D-DEFD-4D5E-AA64-740B523F9EEB}"/>
              </a:ext>
            </a:extLst>
          </p:cNvPr>
          <p:cNvGrpSpPr/>
          <p:nvPr/>
        </p:nvGrpSpPr>
        <p:grpSpPr>
          <a:xfrm>
            <a:off x="-1" y="4509642"/>
            <a:ext cx="12209585" cy="1274919"/>
            <a:chOff x="-1" y="3473322"/>
            <a:chExt cx="12209585" cy="1274919"/>
          </a:xfrm>
        </p:grpSpPr>
        <p:sp>
          <p:nvSpPr>
            <p:cNvPr id="18" name="Rectangle: Rounded Corners 17">
              <a:extLst>
                <a:ext uri="{FF2B5EF4-FFF2-40B4-BE49-F238E27FC236}">
                  <a16:creationId xmlns:a16="http://schemas.microsoft.com/office/drawing/2014/main" id="{22E611CE-DD71-4C3F-9FB0-F1A9A9698FD9}"/>
                </a:ext>
              </a:extLst>
            </p:cNvPr>
            <p:cNvSpPr/>
            <p:nvPr/>
          </p:nvSpPr>
          <p:spPr>
            <a:xfrm>
              <a:off x="219182" y="4058097"/>
              <a:ext cx="11753636" cy="69014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E3DE652-A71C-4DE8-8CE1-ADF50D815641}"/>
                </a:ext>
              </a:extLst>
            </p:cNvPr>
            <p:cNvSpPr txBox="1"/>
            <p:nvPr/>
          </p:nvSpPr>
          <p:spPr>
            <a:xfrm>
              <a:off x="17584" y="4187726"/>
              <a:ext cx="12192000" cy="430887"/>
            </a:xfrm>
            <a:prstGeom prst="rect">
              <a:avLst/>
            </a:prstGeom>
            <a:noFill/>
          </p:spPr>
          <p:txBody>
            <a:bodyPr wrap="square" rtlCol="0">
              <a:spAutoFit/>
            </a:bodyPr>
            <a:lstStyle/>
            <a:p>
              <a:pPr algn="ctr"/>
              <a:r>
                <a:rPr lang="en-US" sz="2200" dirty="0" err="1"/>
                <a:t>api</a:t>
              </a:r>
              <a:r>
                <a:rPr lang="en-US" sz="2200" dirty="0"/>
                <a:t>/web/lists/</a:t>
              </a:r>
              <a:r>
                <a:rPr lang="en-US" sz="2200" dirty="0" err="1"/>
                <a:t>getbytitle</a:t>
              </a:r>
              <a:r>
                <a:rPr lang="en-US" sz="2200" dirty="0"/>
                <a:t>(‘Things’).items?$select=</a:t>
              </a:r>
              <a:r>
                <a:rPr lang="en-US" sz="2200" dirty="0" err="1"/>
                <a:t>Title,Author</a:t>
              </a:r>
              <a:r>
                <a:rPr lang="en-US" sz="2200" dirty="0"/>
                <a:t>/</a:t>
              </a:r>
              <a:r>
                <a:rPr lang="en-US" sz="2200" dirty="0" err="1"/>
                <a:t>Id$expand</a:t>
              </a:r>
              <a:r>
                <a:rPr lang="en-US" sz="2200" dirty="0"/>
                <a:t>=Author&amp;$top=50</a:t>
              </a:r>
            </a:p>
          </p:txBody>
        </p:sp>
        <p:sp>
          <p:nvSpPr>
            <p:cNvPr id="17" name="TextBox 16">
              <a:extLst>
                <a:ext uri="{FF2B5EF4-FFF2-40B4-BE49-F238E27FC236}">
                  <a16:creationId xmlns:a16="http://schemas.microsoft.com/office/drawing/2014/main" id="{164C2C5E-5BBA-497A-9161-B482F0EB4711}"/>
                </a:ext>
              </a:extLst>
            </p:cNvPr>
            <p:cNvSpPr txBox="1"/>
            <p:nvPr/>
          </p:nvSpPr>
          <p:spPr>
            <a:xfrm>
              <a:off x="-1" y="3473322"/>
              <a:ext cx="12192000" cy="584775"/>
            </a:xfrm>
            <a:prstGeom prst="rect">
              <a:avLst/>
            </a:prstGeom>
            <a:noFill/>
          </p:spPr>
          <p:txBody>
            <a:bodyPr wrap="square" rtlCol="0">
              <a:spAutoFit/>
            </a:bodyPr>
            <a:lstStyle/>
            <a:p>
              <a:pPr algn="ctr"/>
              <a:r>
                <a:rPr lang="en-US" sz="3200" dirty="0"/>
                <a:t>Traditional Approach: </a:t>
              </a:r>
              <a:r>
                <a:rPr lang="en-US" sz="3200" b="1" dirty="0">
                  <a:latin typeface="+mj-lt"/>
                </a:rPr>
                <a:t>string concatenation</a:t>
              </a:r>
            </a:p>
          </p:txBody>
        </p:sp>
      </p:grpSp>
      <p:sp>
        <p:nvSpPr>
          <p:cNvPr id="22" name="Oval 21">
            <a:extLst>
              <a:ext uri="{FF2B5EF4-FFF2-40B4-BE49-F238E27FC236}">
                <a16:creationId xmlns:a16="http://schemas.microsoft.com/office/drawing/2014/main" id="{06510E7D-BBA3-4716-AF22-CC64CD4FB6B9}"/>
              </a:ext>
            </a:extLst>
          </p:cNvPr>
          <p:cNvSpPr/>
          <p:nvPr/>
        </p:nvSpPr>
        <p:spPr>
          <a:xfrm>
            <a:off x="219182" y="5238760"/>
            <a:ext cx="954888" cy="430887"/>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8B736DB-B611-44BD-9FBC-9C4117A79673}"/>
              </a:ext>
            </a:extLst>
          </p:cNvPr>
          <p:cNvSpPr/>
          <p:nvPr/>
        </p:nvSpPr>
        <p:spPr>
          <a:xfrm>
            <a:off x="7789523" y="5224046"/>
            <a:ext cx="954888" cy="430887"/>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9508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6"/>
                                        </p:tgtEl>
                                      </p:cBhvr>
                                    </p:animEffect>
                                    <p:set>
                                      <p:cBhvr>
                                        <p:cTn id="27" dur="1" fill="hold">
                                          <p:stCondLst>
                                            <p:cond delay="499"/>
                                          </p:stCondLst>
                                        </p:cTn>
                                        <p:tgtEl>
                                          <p:spTgt spid="6"/>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7"/>
                                        </p:tgtEl>
                                      </p:cBhvr>
                                    </p:animEffect>
                                    <p:set>
                                      <p:cBhvr>
                                        <p:cTn id="33" dur="1" fill="hold">
                                          <p:stCondLst>
                                            <p:cond delay="499"/>
                                          </p:stCondLst>
                                        </p:cTn>
                                        <p:tgtEl>
                                          <p:spTgt spid="7"/>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11"/>
                                        </p:tgtEl>
                                      </p:cBhvr>
                                    </p:animEffect>
                                    <p:set>
                                      <p:cBhvr>
                                        <p:cTn id="39" dur="1" fill="hold">
                                          <p:stCondLst>
                                            <p:cond delay="499"/>
                                          </p:stCondLst>
                                        </p:cTn>
                                        <p:tgtEl>
                                          <p:spTgt spid="11"/>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500"/>
                                        <p:tgtEl>
                                          <p:spTgt spid="9"/>
                                        </p:tgtEl>
                                      </p:cBhvr>
                                    </p:animEffect>
                                    <p:set>
                                      <p:cBhvr>
                                        <p:cTn id="57" dur="1" fill="hold">
                                          <p:stCondLst>
                                            <p:cond delay="499"/>
                                          </p:stCondLst>
                                        </p:cTn>
                                        <p:tgtEl>
                                          <p:spTgt spid="9"/>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12"/>
                                        </p:tgtEl>
                                      </p:cBhvr>
                                    </p:animEffect>
                                    <p:set>
                                      <p:cBhvr>
                                        <p:cTn id="60" dur="1" fill="hold">
                                          <p:stCondLst>
                                            <p:cond delay="499"/>
                                          </p:stCondLst>
                                        </p:cTn>
                                        <p:tgtEl>
                                          <p:spTgt spid="12"/>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13"/>
                                        </p:tgtEl>
                                      </p:cBhvr>
                                    </p:animEffect>
                                    <p:set>
                                      <p:cBhvr>
                                        <p:cTn id="63" dur="1" fill="hold">
                                          <p:stCondLst>
                                            <p:cond delay="499"/>
                                          </p:stCondLst>
                                        </p:cTn>
                                        <p:tgtEl>
                                          <p:spTgt spid="13"/>
                                        </p:tgtEl>
                                        <p:attrNameLst>
                                          <p:attrName>style.visibility</p:attrName>
                                        </p:attrNameLst>
                                      </p:cBhvr>
                                      <p:to>
                                        <p:strVal val="hidden"/>
                                      </p:to>
                                    </p:set>
                                  </p:childTnLst>
                                </p:cTn>
                              </p:par>
                            </p:childTnLst>
                          </p:cTn>
                        </p:par>
                        <p:par>
                          <p:cTn id="64" fill="hold">
                            <p:stCondLst>
                              <p:cond delay="500"/>
                            </p:stCondLst>
                            <p:childTnLst>
                              <p:par>
                                <p:cTn id="65" presetID="10" presetClass="entr" presetSubtype="0" fill="hold" nodeType="after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childTnLst>
                          </p:cTn>
                        </p:par>
                        <p:par>
                          <p:cTn id="73" fill="hold">
                            <p:stCondLst>
                              <p:cond delay="500"/>
                            </p:stCondLst>
                            <p:childTnLst>
                              <p:par>
                                <p:cTn id="74" presetID="10" presetClass="entr" presetSubtype="0" fill="hold" grpId="0" nodeType="after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fade">
                                      <p:cBhvr>
                                        <p:cTn id="7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1" grpId="0" animBg="1"/>
      <p:bldP spid="11" grpId="1" animBg="1"/>
      <p:bldP spid="10" grpId="0"/>
      <p:bldP spid="10" grpId="1"/>
      <p:bldP spid="12" grpId="0" animBg="1"/>
      <p:bldP spid="12" grpId="1" animBg="1"/>
      <p:bldP spid="13" grpId="0"/>
      <p:bldP spid="13" grpId="1"/>
      <p:bldP spid="22" grpId="0" animBg="1"/>
      <p:bldP spid="2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8768057D-DEFD-4D5E-AA64-740B523F9EEB}"/>
              </a:ext>
            </a:extLst>
          </p:cNvPr>
          <p:cNvGrpSpPr/>
          <p:nvPr/>
        </p:nvGrpSpPr>
        <p:grpSpPr>
          <a:xfrm>
            <a:off x="-1" y="4509642"/>
            <a:ext cx="12209585" cy="1274919"/>
            <a:chOff x="-1" y="3473322"/>
            <a:chExt cx="12209585" cy="1274919"/>
          </a:xfrm>
        </p:grpSpPr>
        <p:sp>
          <p:nvSpPr>
            <p:cNvPr id="18" name="Rectangle: Rounded Corners 17">
              <a:extLst>
                <a:ext uri="{FF2B5EF4-FFF2-40B4-BE49-F238E27FC236}">
                  <a16:creationId xmlns:a16="http://schemas.microsoft.com/office/drawing/2014/main" id="{22E611CE-DD71-4C3F-9FB0-F1A9A9698FD9}"/>
                </a:ext>
              </a:extLst>
            </p:cNvPr>
            <p:cNvSpPr/>
            <p:nvPr/>
          </p:nvSpPr>
          <p:spPr>
            <a:xfrm>
              <a:off x="219182" y="4058097"/>
              <a:ext cx="11753636" cy="69014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E3DE652-A71C-4DE8-8CE1-ADF50D815641}"/>
                </a:ext>
              </a:extLst>
            </p:cNvPr>
            <p:cNvSpPr txBox="1"/>
            <p:nvPr/>
          </p:nvSpPr>
          <p:spPr>
            <a:xfrm>
              <a:off x="17584" y="4187726"/>
              <a:ext cx="12192000" cy="430887"/>
            </a:xfrm>
            <a:prstGeom prst="rect">
              <a:avLst/>
            </a:prstGeom>
            <a:noFill/>
          </p:spPr>
          <p:txBody>
            <a:bodyPr wrap="square" rtlCol="0">
              <a:spAutoFit/>
            </a:bodyPr>
            <a:lstStyle/>
            <a:p>
              <a:pPr algn="ctr"/>
              <a:r>
                <a:rPr lang="en-US" sz="2200" dirty="0" err="1"/>
                <a:t>api</a:t>
              </a:r>
              <a:r>
                <a:rPr lang="en-US" sz="2200" dirty="0"/>
                <a:t>/web/lists/</a:t>
              </a:r>
              <a:r>
                <a:rPr lang="en-US" sz="2200" dirty="0" err="1"/>
                <a:t>getbytitle</a:t>
              </a:r>
              <a:r>
                <a:rPr lang="en-US" sz="2200" dirty="0"/>
                <a:t>(‘Things’).items?$select=</a:t>
              </a:r>
              <a:r>
                <a:rPr lang="en-US" sz="2200" dirty="0" err="1"/>
                <a:t>Title,Author</a:t>
              </a:r>
              <a:r>
                <a:rPr lang="en-US" sz="2200" dirty="0"/>
                <a:t>/</a:t>
              </a:r>
              <a:r>
                <a:rPr lang="en-US" sz="2200" dirty="0" err="1"/>
                <a:t>Id$expand</a:t>
              </a:r>
              <a:r>
                <a:rPr lang="en-US" sz="2200" dirty="0"/>
                <a:t>=Author&amp;$top=50</a:t>
              </a:r>
            </a:p>
          </p:txBody>
        </p:sp>
        <p:sp>
          <p:nvSpPr>
            <p:cNvPr id="17" name="TextBox 16">
              <a:extLst>
                <a:ext uri="{FF2B5EF4-FFF2-40B4-BE49-F238E27FC236}">
                  <a16:creationId xmlns:a16="http://schemas.microsoft.com/office/drawing/2014/main" id="{164C2C5E-5BBA-497A-9161-B482F0EB4711}"/>
                </a:ext>
              </a:extLst>
            </p:cNvPr>
            <p:cNvSpPr txBox="1"/>
            <p:nvPr/>
          </p:nvSpPr>
          <p:spPr>
            <a:xfrm>
              <a:off x="-1" y="3473322"/>
              <a:ext cx="12192000" cy="584775"/>
            </a:xfrm>
            <a:prstGeom prst="rect">
              <a:avLst/>
            </a:prstGeom>
            <a:noFill/>
          </p:spPr>
          <p:txBody>
            <a:bodyPr wrap="square" rtlCol="0">
              <a:spAutoFit/>
            </a:bodyPr>
            <a:lstStyle/>
            <a:p>
              <a:pPr algn="ctr"/>
              <a:r>
                <a:rPr lang="en-US" sz="3200" dirty="0"/>
                <a:t>Traditional Approach: </a:t>
              </a:r>
              <a:r>
                <a:rPr lang="en-US" sz="3200" b="1" dirty="0">
                  <a:latin typeface="+mj-lt"/>
                </a:rPr>
                <a:t>string concatenation</a:t>
              </a:r>
            </a:p>
          </p:txBody>
        </p:sp>
      </p:grpSp>
      <p:sp>
        <p:nvSpPr>
          <p:cNvPr id="22" name="Oval 21">
            <a:extLst>
              <a:ext uri="{FF2B5EF4-FFF2-40B4-BE49-F238E27FC236}">
                <a16:creationId xmlns:a16="http://schemas.microsoft.com/office/drawing/2014/main" id="{06510E7D-BBA3-4716-AF22-CC64CD4FB6B9}"/>
              </a:ext>
            </a:extLst>
          </p:cNvPr>
          <p:cNvSpPr/>
          <p:nvPr/>
        </p:nvSpPr>
        <p:spPr>
          <a:xfrm>
            <a:off x="219182" y="5238760"/>
            <a:ext cx="954888" cy="430887"/>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8B736DB-B611-44BD-9FBC-9C4117A79673}"/>
              </a:ext>
            </a:extLst>
          </p:cNvPr>
          <p:cNvSpPr/>
          <p:nvPr/>
        </p:nvSpPr>
        <p:spPr>
          <a:xfrm>
            <a:off x="7789523" y="5224046"/>
            <a:ext cx="954888" cy="430887"/>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A close up of a logo&#10;&#10;Description generated with high confidence">
            <a:extLst>
              <a:ext uri="{FF2B5EF4-FFF2-40B4-BE49-F238E27FC236}">
                <a16:creationId xmlns:a16="http://schemas.microsoft.com/office/drawing/2014/main" id="{1D5DD02A-6DE7-4738-B707-1CB9579696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823" y="720003"/>
            <a:ext cx="10544353" cy="3619908"/>
          </a:xfrm>
          <a:prstGeom prst="rect">
            <a:avLst/>
          </a:prstGeom>
        </p:spPr>
      </p:pic>
      <p:sp>
        <p:nvSpPr>
          <p:cNvPr id="21" name="TextBox 20">
            <a:extLst>
              <a:ext uri="{FF2B5EF4-FFF2-40B4-BE49-F238E27FC236}">
                <a16:creationId xmlns:a16="http://schemas.microsoft.com/office/drawing/2014/main" id="{960DC879-4B8A-465C-950D-05F5CE676FC1}"/>
              </a:ext>
            </a:extLst>
          </p:cNvPr>
          <p:cNvSpPr txBox="1"/>
          <p:nvPr/>
        </p:nvSpPr>
        <p:spPr>
          <a:xfrm>
            <a:off x="-1" y="135228"/>
            <a:ext cx="12192000" cy="584775"/>
          </a:xfrm>
          <a:prstGeom prst="rect">
            <a:avLst/>
          </a:prstGeom>
          <a:noFill/>
        </p:spPr>
        <p:txBody>
          <a:bodyPr wrap="square" rtlCol="0">
            <a:spAutoFit/>
          </a:bodyPr>
          <a:lstStyle/>
          <a:p>
            <a:pPr algn="ctr"/>
            <a:r>
              <a:rPr lang="en-US" sz="3200" dirty="0"/>
              <a:t>PnPJS: </a:t>
            </a:r>
            <a:r>
              <a:rPr lang="en-US" sz="3200" b="1" dirty="0">
                <a:latin typeface="+mj-lt"/>
              </a:rPr>
              <a:t>Fluent API</a:t>
            </a:r>
          </a:p>
        </p:txBody>
      </p:sp>
    </p:spTree>
    <p:extLst>
      <p:ext uri="{BB962C8B-B14F-4D97-AF65-F5344CB8AC3E}">
        <p14:creationId xmlns:p14="http://schemas.microsoft.com/office/powerpoint/2010/main" val="2229268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7000" b="-17000"/>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2951673-4832-415E-BA34-63D2CC38FC11}"/>
              </a:ext>
            </a:extLst>
          </p:cNvPr>
          <p:cNvSpPr/>
          <p:nvPr/>
        </p:nvSpPr>
        <p:spPr>
          <a:xfrm>
            <a:off x="0" y="0"/>
            <a:ext cx="12192000" cy="6417892"/>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9"/>
          <p:cNvSpPr/>
          <p:nvPr/>
        </p:nvSpPr>
        <p:spPr bwMode="white">
          <a:xfrm flipV="1">
            <a:off x="0" y="5308845"/>
            <a:ext cx="5924939" cy="1118095"/>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 name="connsiteX0" fmla="*/ 1668860 w 6675438"/>
              <a:gd name="connsiteY0" fmla="*/ 0 h 6995160"/>
              <a:gd name="connsiteX1" fmla="*/ 6675438 w 6675438"/>
              <a:gd name="connsiteY1" fmla="*/ 0 h 6995160"/>
              <a:gd name="connsiteX2" fmla="*/ 5459878 w 6675438"/>
              <a:gd name="connsiteY2" fmla="*/ 6985207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 name="connsiteX10" fmla="*/ 1668860 w 6675438"/>
              <a:gd name="connsiteY10" fmla="*/ 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75438" h="6995160">
                <a:moveTo>
                  <a:pt x="1668860" y="0"/>
                </a:moveTo>
                <a:lnTo>
                  <a:pt x="6675438" y="0"/>
                </a:lnTo>
                <a:lnTo>
                  <a:pt x="5459878" y="6985207"/>
                </a:lnTo>
                <a:lnTo>
                  <a:pt x="0" y="6995160"/>
                </a:lnTo>
                <a:cubicBezTo>
                  <a:pt x="25" y="6995055"/>
                  <a:pt x="50" y="6994949"/>
                  <a:pt x="75" y="6994844"/>
                </a:cubicBezTo>
                <a:lnTo>
                  <a:pt x="0" y="6994844"/>
                </a:lnTo>
                <a:lnTo>
                  <a:pt x="0" y="6880823"/>
                </a:lnTo>
                <a:lnTo>
                  <a:pt x="0" y="5966117"/>
                </a:lnTo>
                <a:lnTo>
                  <a:pt x="0" y="318"/>
                </a:lnTo>
                <a:lnTo>
                  <a:pt x="1668784" y="318"/>
                </a:lnTo>
                <a:cubicBezTo>
                  <a:pt x="1668809" y="212"/>
                  <a:pt x="1668835" y="106"/>
                  <a:pt x="1668860" y="0"/>
                </a:cubicBezTo>
                <a:close/>
              </a:path>
            </a:pathLst>
          </a:custGeom>
          <a:solidFill>
            <a:srgbClr val="FD6A0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itle 4"/>
          <p:cNvSpPr txBox="1">
            <a:spLocks/>
          </p:cNvSpPr>
          <p:nvPr/>
        </p:nvSpPr>
        <p:spPr>
          <a:xfrm>
            <a:off x="0" y="5449653"/>
            <a:ext cx="5147035" cy="97728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defRPr/>
            </a:pPr>
            <a:r>
              <a:rPr lang="fi-FI" sz="4705" spc="-100" dirty="0">
                <a:solidFill>
                  <a:srgbClr val="FFFFFF"/>
                </a:solidFill>
              </a:rPr>
              <a:t>SP Starter Kit</a:t>
            </a:r>
          </a:p>
        </p:txBody>
      </p:sp>
      <p:sp>
        <p:nvSpPr>
          <p:cNvPr id="16" name="TextBox 15">
            <a:extLst>
              <a:ext uri="{FF2B5EF4-FFF2-40B4-BE49-F238E27FC236}">
                <a16:creationId xmlns:a16="http://schemas.microsoft.com/office/drawing/2014/main" id="{CAF9A0B7-70C6-4CE0-81FF-E14E9706AD8E}"/>
              </a:ext>
            </a:extLst>
          </p:cNvPr>
          <p:cNvSpPr txBox="1"/>
          <p:nvPr/>
        </p:nvSpPr>
        <p:spPr>
          <a:xfrm>
            <a:off x="0" y="685776"/>
            <a:ext cx="4247904" cy="2954655"/>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chemeClr val="bg1"/>
                </a:solidFill>
                <a:latin typeface="+mj-lt"/>
              </a:rPr>
              <a:t>End-to-End modern experience</a:t>
            </a:r>
          </a:p>
          <a:p>
            <a:pPr marL="285750" indent="-285750">
              <a:buFont typeface="Arial" panose="020B0604020202020204" pitchFamily="34" charset="0"/>
              <a:buChar char="•"/>
            </a:pPr>
            <a:r>
              <a:rPr lang="en-US" sz="2800" dirty="0">
                <a:solidFill>
                  <a:schemeClr val="bg1"/>
                </a:solidFill>
                <a:latin typeface="+mj-lt"/>
              </a:rPr>
              <a:t>Multiple SPFx webparts &amp; Extensions</a:t>
            </a:r>
          </a:p>
          <a:p>
            <a:pPr marL="285750" indent="-285750">
              <a:buFont typeface="Arial" panose="020B0604020202020204" pitchFamily="34" charset="0"/>
              <a:buChar char="•"/>
            </a:pPr>
            <a:r>
              <a:rPr lang="en-US" sz="2800" dirty="0">
                <a:solidFill>
                  <a:schemeClr val="bg1"/>
                </a:solidFill>
                <a:latin typeface="+mj-lt"/>
              </a:rPr>
              <a:t>Site Designs &amp; Themes</a:t>
            </a:r>
          </a:p>
          <a:p>
            <a:pPr marL="285750" indent="-285750">
              <a:buFont typeface="Arial" panose="020B0604020202020204" pitchFamily="34" charset="0"/>
              <a:buChar char="•"/>
            </a:pPr>
            <a:r>
              <a:rPr lang="en-US" sz="2800" dirty="0">
                <a:solidFill>
                  <a:schemeClr val="bg1"/>
                </a:solidFill>
                <a:latin typeface="+mj-lt"/>
              </a:rPr>
              <a:t>Deployment Scripts</a:t>
            </a:r>
          </a:p>
          <a:p>
            <a:pPr marL="285750" indent="-285750">
              <a:buFont typeface="Arial" panose="020B0604020202020204" pitchFamily="34" charset="0"/>
              <a:buChar char="•"/>
            </a:pPr>
            <a:endParaRPr lang="en-US" dirty="0">
              <a:solidFill>
                <a:schemeClr val="bg1"/>
              </a:solidFill>
            </a:endParaRPr>
          </a:p>
        </p:txBody>
      </p:sp>
      <p:pic>
        <p:nvPicPr>
          <p:cNvPr id="7" name="Picture 6">
            <a:extLst>
              <a:ext uri="{FF2B5EF4-FFF2-40B4-BE49-F238E27FC236}">
                <a16:creationId xmlns:a16="http://schemas.microsoft.com/office/drawing/2014/main" id="{F62C1A97-9367-4825-8E5A-B08AA86858E0}"/>
              </a:ext>
            </a:extLst>
          </p:cNvPr>
          <p:cNvPicPr>
            <a:picLocks noChangeAspect="1"/>
          </p:cNvPicPr>
          <p:nvPr/>
        </p:nvPicPr>
        <p:blipFill>
          <a:blip r:embed="rId4"/>
          <a:stretch>
            <a:fillRect/>
          </a:stretch>
        </p:blipFill>
        <p:spPr>
          <a:xfrm>
            <a:off x="4247904" y="1310226"/>
            <a:ext cx="7751318" cy="4237549"/>
          </a:xfrm>
          <a:prstGeom prst="rect">
            <a:avLst/>
          </a:prstGeom>
        </p:spPr>
      </p:pic>
    </p:spTree>
    <p:extLst>
      <p:ext uri="{BB962C8B-B14F-4D97-AF65-F5344CB8AC3E}">
        <p14:creationId xmlns:p14="http://schemas.microsoft.com/office/powerpoint/2010/main" val="2028028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animEffect transition="in" filter="fade">
                                      <p:cBhvr>
                                        <p:cTn id="11" dur="500"/>
                                        <p:tgtEl>
                                          <p:spTgt spid="1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animEffect transition="in" filter="fade">
                                      <p:cBhvr>
                                        <p:cTn id="15" dur="500"/>
                                        <p:tgtEl>
                                          <p:spTgt spid="1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animEffect transition="in" filter="fade">
                                      <p:cBhvr>
                                        <p:cTn id="19" dur="5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11311"/>
        </a:solidFill>
        <a:effectLst/>
      </p:bgPr>
    </p:bg>
    <p:spTree>
      <p:nvGrpSpPr>
        <p:cNvPr id="1" name=""/>
        <p:cNvGrpSpPr/>
        <p:nvPr/>
      </p:nvGrpSpPr>
      <p:grpSpPr>
        <a:xfrm>
          <a:off x="0" y="0"/>
          <a:ext cx="0" cy="0"/>
          <a:chOff x="0" y="0"/>
          <a:chExt cx="0" cy="0"/>
        </a:xfrm>
      </p:grpSpPr>
      <p:pic>
        <p:nvPicPr>
          <p:cNvPr id="2050" name="Picture 2" descr="SharePoint list with four unformatted columns">
            <a:extLst>
              <a:ext uri="{FF2B5EF4-FFF2-40B4-BE49-F238E27FC236}">
                <a16:creationId xmlns:a16="http://schemas.microsoft.com/office/drawing/2014/main" id="{BE5A24E3-7B36-474A-A251-55276F8137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579" y="3198306"/>
            <a:ext cx="11596842" cy="296300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See the source image">
            <a:extLst>
              <a:ext uri="{FF2B5EF4-FFF2-40B4-BE49-F238E27FC236}">
                <a16:creationId xmlns:a16="http://schemas.microsoft.com/office/drawing/2014/main" id="{0C8DD7D7-5200-4BEC-A2F3-00DBF5572D0D}"/>
              </a:ext>
            </a:extLst>
          </p:cNvPr>
          <p:cNvPicPr>
            <a:picLocks noChangeAspect="1" noChangeArrowheads="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182715" y="271894"/>
            <a:ext cx="2367225" cy="2743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59A1404-46B1-4A5E-88E4-9C1419E27802}"/>
              </a:ext>
            </a:extLst>
          </p:cNvPr>
          <p:cNvSpPr txBox="1"/>
          <p:nvPr/>
        </p:nvSpPr>
        <p:spPr>
          <a:xfrm>
            <a:off x="2764971" y="381001"/>
            <a:ext cx="8672249" cy="1015663"/>
          </a:xfrm>
          <a:prstGeom prst="rect">
            <a:avLst/>
          </a:prstGeom>
          <a:noFill/>
        </p:spPr>
        <p:txBody>
          <a:bodyPr wrap="square" rtlCol="0">
            <a:spAutoFit/>
          </a:bodyPr>
          <a:lstStyle/>
          <a:p>
            <a:pPr algn="ctr"/>
            <a:r>
              <a:rPr lang="en-US" sz="6000" dirty="0">
                <a:solidFill>
                  <a:schemeClr val="bg1"/>
                </a:solidFill>
                <a:latin typeface="+mj-lt"/>
              </a:rPr>
              <a:t>The Modern </a:t>
            </a:r>
            <a:r>
              <a:rPr lang="en-US" sz="6000" dirty="0" err="1">
                <a:solidFill>
                  <a:schemeClr val="bg1"/>
                </a:solidFill>
                <a:latin typeface="+mj-lt"/>
              </a:rPr>
              <a:t>Listview</a:t>
            </a:r>
            <a:endParaRPr lang="en-US" sz="6000" dirty="0">
              <a:solidFill>
                <a:schemeClr val="bg1"/>
              </a:solidFill>
              <a:latin typeface="+mj-lt"/>
            </a:endParaRPr>
          </a:p>
        </p:txBody>
      </p:sp>
      <p:sp>
        <p:nvSpPr>
          <p:cNvPr id="3" name="TextBox 2">
            <a:extLst>
              <a:ext uri="{FF2B5EF4-FFF2-40B4-BE49-F238E27FC236}">
                <a16:creationId xmlns:a16="http://schemas.microsoft.com/office/drawing/2014/main" id="{1A1AD7A7-53B8-4C32-833C-F9A6B0E0311A}"/>
              </a:ext>
            </a:extLst>
          </p:cNvPr>
          <p:cNvSpPr txBox="1"/>
          <p:nvPr/>
        </p:nvSpPr>
        <p:spPr>
          <a:xfrm>
            <a:off x="3505200" y="1604987"/>
            <a:ext cx="3799113" cy="1200329"/>
          </a:xfrm>
          <a:prstGeom prst="rect">
            <a:avLst/>
          </a:prstGeom>
          <a:noFill/>
        </p:spPr>
        <p:txBody>
          <a:bodyPr wrap="square" numCol="1" rtlCol="0">
            <a:spAutoFit/>
          </a:bodyPr>
          <a:lstStyle/>
          <a:p>
            <a:pPr marL="285750" indent="-285750">
              <a:buFont typeface="Arial" panose="020B0604020202020204" pitchFamily="34" charset="0"/>
              <a:buChar char="•"/>
            </a:pPr>
            <a:r>
              <a:rPr lang="en-US" sz="2400" dirty="0">
                <a:solidFill>
                  <a:schemeClr val="bg1"/>
                </a:solidFill>
              </a:rPr>
              <a:t>Responsive</a:t>
            </a:r>
          </a:p>
          <a:p>
            <a:pPr marL="285750" indent="-285750">
              <a:buFont typeface="Arial" panose="020B0604020202020204" pitchFamily="34" charset="0"/>
              <a:buChar char="•"/>
            </a:pPr>
            <a:r>
              <a:rPr lang="en-US" sz="2400" dirty="0">
                <a:solidFill>
                  <a:schemeClr val="bg1"/>
                </a:solidFill>
              </a:rPr>
              <a:t>Fancy</a:t>
            </a:r>
          </a:p>
          <a:p>
            <a:pPr marL="285750" indent="-285750">
              <a:buFont typeface="Arial" panose="020B0604020202020204" pitchFamily="34" charset="0"/>
              <a:buChar char="•"/>
            </a:pPr>
            <a:r>
              <a:rPr lang="en-US" sz="2400" dirty="0">
                <a:solidFill>
                  <a:schemeClr val="bg1"/>
                </a:solidFill>
              </a:rPr>
              <a:t>Boring</a:t>
            </a:r>
          </a:p>
        </p:txBody>
      </p:sp>
      <p:sp>
        <p:nvSpPr>
          <p:cNvPr id="9" name="TextBox 8">
            <a:extLst>
              <a:ext uri="{FF2B5EF4-FFF2-40B4-BE49-F238E27FC236}">
                <a16:creationId xmlns:a16="http://schemas.microsoft.com/office/drawing/2014/main" id="{15FC9514-19E7-43AA-BA08-050CC4D1538B}"/>
              </a:ext>
            </a:extLst>
          </p:cNvPr>
          <p:cNvSpPr txBox="1"/>
          <p:nvPr/>
        </p:nvSpPr>
        <p:spPr>
          <a:xfrm>
            <a:off x="7304314" y="1512655"/>
            <a:ext cx="4336125" cy="1200329"/>
          </a:xfrm>
          <a:prstGeom prst="rect">
            <a:avLst/>
          </a:prstGeom>
          <a:noFill/>
        </p:spPr>
        <p:txBody>
          <a:bodyPr wrap="square" numCol="1" rtlCol="0">
            <a:spAutoFit/>
          </a:bodyPr>
          <a:lstStyle/>
          <a:p>
            <a:pPr marL="285750" indent="-285750">
              <a:buFont typeface="Arial" panose="020B0604020202020204" pitchFamily="34" charset="0"/>
              <a:buChar char="•"/>
            </a:pPr>
            <a:r>
              <a:rPr lang="en-US" sz="2400" dirty="0">
                <a:solidFill>
                  <a:schemeClr val="bg1"/>
                </a:solidFill>
              </a:rPr>
              <a:t>No XSLT</a:t>
            </a:r>
          </a:p>
          <a:p>
            <a:pPr marL="285750" indent="-285750">
              <a:buFont typeface="Arial" panose="020B0604020202020204" pitchFamily="34" charset="0"/>
              <a:buChar char="•"/>
            </a:pPr>
            <a:r>
              <a:rPr lang="en-US" sz="2400" dirty="0">
                <a:solidFill>
                  <a:schemeClr val="bg1"/>
                </a:solidFill>
              </a:rPr>
              <a:t>No Calculated Column Trickery</a:t>
            </a:r>
          </a:p>
        </p:txBody>
      </p:sp>
    </p:spTree>
    <p:extLst>
      <p:ext uri="{BB962C8B-B14F-4D97-AF65-F5344CB8AC3E}">
        <p14:creationId xmlns:p14="http://schemas.microsoft.com/office/powerpoint/2010/main" val="623398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fade">
                                      <p:cBhvr>
                                        <p:cTn id="21" dur="500"/>
                                        <p:tgtEl>
                                          <p:spTgt spid="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xEl>
                                              <p:pRg st="1" end="1"/>
                                            </p:txEl>
                                          </p:spTgt>
                                        </p:tgtEl>
                                        <p:attrNameLst>
                                          <p:attrName>style.visibility</p:attrName>
                                        </p:attrNameLst>
                                      </p:cBhvr>
                                      <p:to>
                                        <p:strVal val="visible"/>
                                      </p:to>
                                    </p:set>
                                    <p:animEffect transition="in" filter="fade">
                                      <p:cBhvr>
                                        <p:cTn id="26"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87F50A8A-A28D-4DDB-B92B-1B6A0A10E12B}"/>
              </a:ext>
            </a:extLst>
          </p:cNvPr>
          <p:cNvSpPr txBox="1">
            <a:spLocks/>
          </p:cNvSpPr>
          <p:nvPr/>
        </p:nvSpPr>
        <p:spPr>
          <a:xfrm>
            <a:off x="0" y="2145506"/>
            <a:ext cx="12192000" cy="2566987"/>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pPr algn="ctr"/>
            <a:r>
              <a:rPr lang="en-US" sz="13800" cap="all" dirty="0">
                <a:solidFill>
                  <a:schemeClr val="bg1"/>
                </a:solidFill>
              </a:rPr>
              <a:t>Goals</a:t>
            </a:r>
            <a:endParaRPr lang="en-US" sz="6000" cap="all" dirty="0">
              <a:solidFill>
                <a:schemeClr val="bg1"/>
              </a:solidFill>
            </a:endParaRPr>
          </a:p>
        </p:txBody>
      </p:sp>
    </p:spTree>
    <p:extLst>
      <p:ext uri="{BB962C8B-B14F-4D97-AF65-F5344CB8AC3E}">
        <p14:creationId xmlns:p14="http://schemas.microsoft.com/office/powerpoint/2010/main" val="21207794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11311"/>
        </a:solidFill>
        <a:effectLst/>
      </p:bgPr>
    </p:bg>
    <p:spTree>
      <p:nvGrpSpPr>
        <p:cNvPr id="1" name=""/>
        <p:cNvGrpSpPr/>
        <p:nvPr/>
      </p:nvGrpSpPr>
      <p:grpSpPr>
        <a:xfrm>
          <a:off x="0" y="0"/>
          <a:ext cx="0" cy="0"/>
          <a:chOff x="0" y="0"/>
          <a:chExt cx="0" cy="0"/>
        </a:xfrm>
      </p:grpSpPr>
      <p:pic>
        <p:nvPicPr>
          <p:cNvPr id="2050" name="Picture 2" descr="SharePoint list with four unformatted columns">
            <a:extLst>
              <a:ext uri="{FF2B5EF4-FFF2-40B4-BE49-F238E27FC236}">
                <a16:creationId xmlns:a16="http://schemas.microsoft.com/office/drawing/2014/main" id="{BE5A24E3-7B36-474A-A251-55276F8137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8426" y="465993"/>
            <a:ext cx="9305005" cy="237744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See the source image">
            <a:extLst>
              <a:ext uri="{FF2B5EF4-FFF2-40B4-BE49-F238E27FC236}">
                <a16:creationId xmlns:a16="http://schemas.microsoft.com/office/drawing/2014/main" id="{0C8DD7D7-5200-4BEC-A2F3-00DBF5572D0D}"/>
              </a:ext>
            </a:extLst>
          </p:cNvPr>
          <p:cNvPicPr>
            <a:picLocks noChangeAspect="1" noChangeArrowheads="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182715" y="271894"/>
            <a:ext cx="2367225" cy="2743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2" descr="See the source image">
            <a:extLst>
              <a:ext uri="{FF2B5EF4-FFF2-40B4-BE49-F238E27FC236}">
                <a16:creationId xmlns:a16="http://schemas.microsoft.com/office/drawing/2014/main" id="{E6D7576D-E34A-47E5-A9AF-613126B7CB0D}"/>
              </a:ext>
            </a:extLst>
          </p:cNvPr>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flipH="1">
            <a:off x="365429" y="3461906"/>
            <a:ext cx="2001795" cy="2743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91B43BC-C20B-4966-82C6-7F999DCEAF59}"/>
              </a:ext>
            </a:extLst>
          </p:cNvPr>
          <p:cNvSpPr txBox="1"/>
          <p:nvPr/>
        </p:nvSpPr>
        <p:spPr>
          <a:xfrm>
            <a:off x="2944803" y="4456353"/>
            <a:ext cx="8672249" cy="1015663"/>
          </a:xfrm>
          <a:prstGeom prst="rect">
            <a:avLst/>
          </a:prstGeom>
          <a:noFill/>
        </p:spPr>
        <p:txBody>
          <a:bodyPr wrap="square" rtlCol="0">
            <a:spAutoFit/>
          </a:bodyPr>
          <a:lstStyle/>
          <a:p>
            <a:pPr algn="ctr"/>
            <a:r>
              <a:rPr lang="en-US" sz="6000" dirty="0">
                <a:solidFill>
                  <a:schemeClr val="bg1"/>
                </a:solidFill>
                <a:latin typeface="+mj-lt"/>
              </a:rPr>
              <a:t>The Modern </a:t>
            </a:r>
            <a:r>
              <a:rPr lang="en-US" sz="6000" dirty="0" err="1">
                <a:solidFill>
                  <a:schemeClr val="bg1"/>
                </a:solidFill>
                <a:latin typeface="+mj-lt"/>
              </a:rPr>
              <a:t>Listview</a:t>
            </a:r>
            <a:endParaRPr lang="en-US" sz="6000" dirty="0">
              <a:solidFill>
                <a:schemeClr val="bg1"/>
              </a:solidFill>
              <a:latin typeface="+mj-lt"/>
            </a:endParaRPr>
          </a:p>
        </p:txBody>
      </p:sp>
      <p:pic>
        <p:nvPicPr>
          <p:cNvPr id="3" name="Graphic 2" descr="Close">
            <a:extLst>
              <a:ext uri="{FF2B5EF4-FFF2-40B4-BE49-F238E27FC236}">
                <a16:creationId xmlns:a16="http://schemas.microsoft.com/office/drawing/2014/main" id="{9F4A0948-DCAD-4DE4-A035-060669A1F9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1358964">
            <a:off x="4962418" y="4570394"/>
            <a:ext cx="3287730" cy="914400"/>
          </a:xfrm>
          <a:prstGeom prst="rect">
            <a:avLst/>
          </a:prstGeom>
        </p:spPr>
      </p:pic>
      <p:sp>
        <p:nvSpPr>
          <p:cNvPr id="8" name="TextBox 7">
            <a:extLst>
              <a:ext uri="{FF2B5EF4-FFF2-40B4-BE49-F238E27FC236}">
                <a16:creationId xmlns:a16="http://schemas.microsoft.com/office/drawing/2014/main" id="{7C088A0F-DF4A-4C75-9670-4718847304FA}"/>
              </a:ext>
            </a:extLst>
          </p:cNvPr>
          <p:cNvSpPr txBox="1"/>
          <p:nvPr/>
        </p:nvSpPr>
        <p:spPr>
          <a:xfrm rot="21323112">
            <a:off x="4788358" y="3292491"/>
            <a:ext cx="3437161" cy="1446550"/>
          </a:xfrm>
          <a:prstGeom prst="rect">
            <a:avLst/>
          </a:prstGeom>
          <a:noFill/>
        </p:spPr>
        <p:txBody>
          <a:bodyPr wrap="square" rtlCol="0">
            <a:spAutoFit/>
          </a:bodyPr>
          <a:lstStyle/>
          <a:p>
            <a:pPr algn="ctr"/>
            <a:r>
              <a:rPr lang="en-US" sz="8800" b="1" dirty="0">
                <a:solidFill>
                  <a:schemeClr val="accent4"/>
                </a:solidFill>
                <a:latin typeface="Edwardian Script ITC" panose="030303020407070D0804" pitchFamily="66" charset="0"/>
              </a:rPr>
              <a:t>Dapper</a:t>
            </a:r>
          </a:p>
        </p:txBody>
      </p:sp>
    </p:spTree>
    <p:extLst>
      <p:ext uri="{BB962C8B-B14F-4D97-AF65-F5344CB8AC3E}">
        <p14:creationId xmlns:p14="http://schemas.microsoft.com/office/powerpoint/2010/main" val="2416250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50"/>
                                        <p:tgtEl>
                                          <p:spTgt spid="3"/>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p:cTn id="10" dur="500" fill="hold"/>
                                        <p:tgtEl>
                                          <p:spTgt spid="8"/>
                                        </p:tgtEl>
                                        <p:attrNameLst>
                                          <p:attrName>ppt_w</p:attrName>
                                        </p:attrNameLst>
                                      </p:cBhvr>
                                      <p:tavLst>
                                        <p:tav tm="0">
                                          <p:val>
                                            <p:fltVal val="0"/>
                                          </p:val>
                                        </p:tav>
                                        <p:tav tm="100000">
                                          <p:val>
                                            <p:strVal val="#ppt_w"/>
                                          </p:val>
                                        </p:tav>
                                      </p:tavLst>
                                    </p:anim>
                                    <p:anim calcmode="lin" valueType="num">
                                      <p:cBhvr>
                                        <p:cTn id="11" dur="500" fill="hold"/>
                                        <p:tgtEl>
                                          <p:spTgt spid="8"/>
                                        </p:tgtEl>
                                        <p:attrNameLst>
                                          <p:attrName>ppt_h</p:attrName>
                                        </p:attrNameLst>
                                      </p:cBhvr>
                                      <p:tavLst>
                                        <p:tav tm="0">
                                          <p:val>
                                            <p:fltVal val="0"/>
                                          </p:val>
                                        </p:tav>
                                        <p:tav tm="100000">
                                          <p:val>
                                            <p:strVal val="#ppt_h"/>
                                          </p:val>
                                        </p:tav>
                                      </p:tavLst>
                                    </p:anim>
                                    <p:animEffect transition="in" filter="fade">
                                      <p:cBhvr>
                                        <p:cTn id="12" dur="500"/>
                                        <p:tgtEl>
                                          <p:spTgt spid="8"/>
                                        </p:tgtEl>
                                      </p:cBhvr>
                                    </p:animEffect>
                                  </p:childTnLst>
                                </p:cTn>
                              </p:par>
                            </p:childTnLst>
                          </p:cTn>
                        </p:par>
                        <p:par>
                          <p:cTn id="13" fill="hold">
                            <p:stCondLst>
                              <p:cond delay="500"/>
                            </p:stCondLst>
                            <p:childTnLst>
                              <p:par>
                                <p:cTn id="14" presetID="2" presetClass="entr" presetSubtype="8"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0-#ppt_w/2"/>
                                          </p:val>
                                        </p:tav>
                                        <p:tav tm="100000">
                                          <p:val>
                                            <p:strVal val="#ppt_x"/>
                                          </p:val>
                                        </p:tav>
                                      </p:tavLst>
                                    </p:anim>
                                    <p:anim calcmode="lin" valueType="num">
                                      <p:cBhvr additive="base">
                                        <p:cTn id="17"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11311"/>
        </a:solidFill>
        <a:effectLst/>
      </p:bgPr>
    </p:bg>
    <p:spTree>
      <p:nvGrpSpPr>
        <p:cNvPr id="1" name=""/>
        <p:cNvGrpSpPr/>
        <p:nvPr/>
      </p:nvGrpSpPr>
      <p:grpSpPr>
        <a:xfrm>
          <a:off x="0" y="0"/>
          <a:ext cx="0" cy="0"/>
          <a:chOff x="0" y="0"/>
          <a:chExt cx="0" cy="0"/>
        </a:xfrm>
      </p:grpSpPr>
      <p:pic>
        <p:nvPicPr>
          <p:cNvPr id="2062" name="Picture 14" descr="See the source image">
            <a:extLst>
              <a:ext uri="{FF2B5EF4-FFF2-40B4-BE49-F238E27FC236}">
                <a16:creationId xmlns:a16="http://schemas.microsoft.com/office/drawing/2014/main" id="{4494DF5C-3633-47E4-A960-95112615FC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953" y="2886376"/>
            <a:ext cx="15316200" cy="389426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harePoint list with four unformatted columns">
            <a:extLst>
              <a:ext uri="{FF2B5EF4-FFF2-40B4-BE49-F238E27FC236}">
                <a16:creationId xmlns:a16="http://schemas.microsoft.com/office/drawing/2014/main" id="{BE5A24E3-7B36-474A-A251-55276F8137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8426" y="465993"/>
            <a:ext cx="9305005" cy="237744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harePoint list with three columns formatted">
            <a:extLst>
              <a:ext uri="{FF2B5EF4-FFF2-40B4-BE49-F238E27FC236}">
                <a16:creationId xmlns:a16="http://schemas.microsoft.com/office/drawing/2014/main" id="{CB6A86A8-9B8A-4625-ADA2-566DB0ED99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8426" y="3564987"/>
            <a:ext cx="9305005" cy="237744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See the source image">
            <a:extLst>
              <a:ext uri="{FF2B5EF4-FFF2-40B4-BE49-F238E27FC236}">
                <a16:creationId xmlns:a16="http://schemas.microsoft.com/office/drawing/2014/main" id="{0C8DD7D7-5200-4BEC-A2F3-00DBF5572D0D}"/>
              </a:ext>
            </a:extLst>
          </p:cNvPr>
          <p:cNvPicPr>
            <a:picLocks noChangeAspect="1" noChangeArrowheads="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182715" y="271894"/>
            <a:ext cx="2367225" cy="27432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See the source image">
            <a:extLst>
              <a:ext uri="{FF2B5EF4-FFF2-40B4-BE49-F238E27FC236}">
                <a16:creationId xmlns:a16="http://schemas.microsoft.com/office/drawing/2014/main" id="{D79C45EC-F3D0-43AA-B09D-BDD904B3AC55}"/>
              </a:ext>
            </a:extLst>
          </p:cNvPr>
          <p:cNvPicPr>
            <a:picLocks noChangeAspect="1" noChangeArrowheads="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flipH="1">
            <a:off x="365429" y="3461906"/>
            <a:ext cx="2001795"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618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1000"/>
                                        <p:tgtEl>
                                          <p:spTgt spid="2052"/>
                                        </p:tgtEl>
                                      </p:cBhvr>
                                    </p:animEffect>
                                    <p:anim calcmode="lin" valueType="num">
                                      <p:cBhvr>
                                        <p:cTn id="8" dur="1000" fill="hold"/>
                                        <p:tgtEl>
                                          <p:spTgt spid="2052"/>
                                        </p:tgtEl>
                                        <p:attrNameLst>
                                          <p:attrName>ppt_x</p:attrName>
                                        </p:attrNameLst>
                                      </p:cBhvr>
                                      <p:tavLst>
                                        <p:tav tm="0">
                                          <p:val>
                                            <p:strVal val="#ppt_x"/>
                                          </p:val>
                                        </p:tav>
                                        <p:tav tm="100000">
                                          <p:val>
                                            <p:strVal val="#ppt_x"/>
                                          </p:val>
                                        </p:tav>
                                      </p:tavLst>
                                    </p:anim>
                                    <p:anim calcmode="lin" valueType="num">
                                      <p:cBhvr>
                                        <p:cTn id="9" dur="1000" fill="hold"/>
                                        <p:tgtEl>
                                          <p:spTgt spid="205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2062"/>
                                        </p:tgtEl>
                                        <p:attrNameLst>
                                          <p:attrName>style.visibility</p:attrName>
                                        </p:attrNameLst>
                                      </p:cBhvr>
                                      <p:to>
                                        <p:strVal val="visible"/>
                                      </p:to>
                                    </p:set>
                                    <p:animEffect transition="in" filter="fade">
                                      <p:cBhvr>
                                        <p:cTn id="13" dur="500"/>
                                        <p:tgtEl>
                                          <p:spTgt spid="2062"/>
                                        </p:tgtEl>
                                      </p:cBhvr>
                                    </p:animEffect>
                                  </p:childTnLst>
                                </p:cTn>
                              </p:par>
                              <p:par>
                                <p:cTn id="14" presetID="6" presetClass="emph" presetSubtype="0" repeatCount="indefinite" accel="16667" decel="23333" autoRev="1" fill="hold" nodeType="withEffect">
                                  <p:stCondLst>
                                    <p:cond delay="0"/>
                                  </p:stCondLst>
                                  <p:childTnLst>
                                    <p:animScale>
                                      <p:cBhvr>
                                        <p:cTn id="15" dur="2500" fill="hold"/>
                                        <p:tgtEl>
                                          <p:spTgt spid="206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6B363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984541-4CE6-4642-B106-1B7C51F94603}"/>
              </a:ext>
            </a:extLst>
          </p:cNvPr>
          <p:cNvPicPr>
            <a:picLocks noChangeAspect="1"/>
          </p:cNvPicPr>
          <p:nvPr/>
        </p:nvPicPr>
        <p:blipFill>
          <a:blip r:embed="rId2"/>
          <a:stretch>
            <a:fillRect/>
          </a:stretch>
        </p:blipFill>
        <p:spPr>
          <a:xfrm>
            <a:off x="350098" y="86104"/>
            <a:ext cx="1754700" cy="3339169"/>
          </a:xfrm>
          <a:prstGeom prst="rect">
            <a:avLst/>
          </a:prstGeom>
        </p:spPr>
      </p:pic>
      <p:pic>
        <p:nvPicPr>
          <p:cNvPr id="1026" name="Picture 2" descr="See the source image">
            <a:extLst>
              <a:ext uri="{FF2B5EF4-FFF2-40B4-BE49-F238E27FC236}">
                <a16:creationId xmlns:a16="http://schemas.microsoft.com/office/drawing/2014/main" id="{857EBF02-DDE6-410E-83DB-303F23B19C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94" y="3906131"/>
            <a:ext cx="2401389" cy="2401389"/>
          </a:xfrm>
          <a:prstGeom prst="rect">
            <a:avLst/>
          </a:prstGeom>
          <a:noFill/>
          <a:extLst>
            <a:ext uri="{909E8E84-426E-40DD-AFC4-6F175D3DCCD1}">
              <a14:hiddenFill xmlns:a14="http://schemas.microsoft.com/office/drawing/2010/main">
                <a:solidFill>
                  <a:srgbClr val="FFFFFF"/>
                </a:solidFill>
              </a14:hiddenFill>
            </a:ext>
          </a:extLst>
        </p:spPr>
      </p:pic>
      <p:sp>
        <p:nvSpPr>
          <p:cNvPr id="8" name="Thought Bubble: Cloud 7">
            <a:extLst>
              <a:ext uri="{FF2B5EF4-FFF2-40B4-BE49-F238E27FC236}">
                <a16:creationId xmlns:a16="http://schemas.microsoft.com/office/drawing/2014/main" id="{77FB1C09-8003-4874-88A7-1841AD26AA25}"/>
              </a:ext>
            </a:extLst>
          </p:cNvPr>
          <p:cNvSpPr/>
          <p:nvPr/>
        </p:nvSpPr>
        <p:spPr>
          <a:xfrm rot="533121">
            <a:off x="1941835" y="1329231"/>
            <a:ext cx="3545924" cy="2828574"/>
          </a:xfrm>
          <a:prstGeom prst="cloudCallout">
            <a:avLst>
              <a:gd name="adj1" fmla="val -14492"/>
              <a:gd name="adj2" fmla="val 66647"/>
            </a:avLst>
          </a:prstGeom>
          <a:solidFill>
            <a:schemeClr val="bg1">
              <a:lumMod val="95000"/>
            </a:schemeClr>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008C433-0A73-4AC7-98BE-28E0C75CD234}"/>
              </a:ext>
            </a:extLst>
          </p:cNvPr>
          <p:cNvPicPr>
            <a:picLocks noChangeAspect="1"/>
          </p:cNvPicPr>
          <p:nvPr/>
        </p:nvPicPr>
        <p:blipFill rotWithShape="1">
          <a:blip r:embed="rId4"/>
          <a:srcRect b="1440"/>
          <a:stretch/>
        </p:blipFill>
        <p:spPr>
          <a:xfrm>
            <a:off x="6679956" y="-78362"/>
            <a:ext cx="4151270" cy="3193346"/>
          </a:xfrm>
          <a:prstGeom prst="rect">
            <a:avLst/>
          </a:prstGeom>
        </p:spPr>
      </p:pic>
      <p:pic>
        <p:nvPicPr>
          <p:cNvPr id="1028" name="Picture 4" descr="C:\Users\ckent\AppData\Local\Temp\SNAGHTML21aef6b2.PNG">
            <a:extLst>
              <a:ext uri="{FF2B5EF4-FFF2-40B4-BE49-F238E27FC236}">
                <a16:creationId xmlns:a16="http://schemas.microsoft.com/office/drawing/2014/main" id="{EDE33992-C9F9-4BE2-954C-584F0FA9B9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92127" y="4328602"/>
            <a:ext cx="4678900" cy="15858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0734FF7-10DA-409C-B22F-C077505D0DAA}"/>
              </a:ext>
            </a:extLst>
          </p:cNvPr>
          <p:cNvPicPr>
            <a:picLocks noChangeAspect="1"/>
          </p:cNvPicPr>
          <p:nvPr/>
        </p:nvPicPr>
        <p:blipFill>
          <a:blip r:embed="rId6"/>
          <a:stretch>
            <a:fillRect/>
          </a:stretch>
        </p:blipFill>
        <p:spPr>
          <a:xfrm rot="355963">
            <a:off x="3227355" y="1714750"/>
            <a:ext cx="975445" cy="1935648"/>
          </a:xfrm>
          <a:prstGeom prst="rect">
            <a:avLst/>
          </a:prstGeom>
        </p:spPr>
      </p:pic>
      <p:pic>
        <p:nvPicPr>
          <p:cNvPr id="13" name="Graphic 12" descr="Dance">
            <a:extLst>
              <a:ext uri="{FF2B5EF4-FFF2-40B4-BE49-F238E27FC236}">
                <a16:creationId xmlns:a16="http://schemas.microsoft.com/office/drawing/2014/main" id="{59B2D9F5-6976-4BF6-9BF9-FE62FA000B3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68508" y="2294102"/>
            <a:ext cx="914400" cy="914400"/>
          </a:xfrm>
          <a:prstGeom prst="rect">
            <a:avLst/>
          </a:prstGeom>
        </p:spPr>
      </p:pic>
      <p:grpSp>
        <p:nvGrpSpPr>
          <p:cNvPr id="18" name="Group 17">
            <a:extLst>
              <a:ext uri="{FF2B5EF4-FFF2-40B4-BE49-F238E27FC236}">
                <a16:creationId xmlns:a16="http://schemas.microsoft.com/office/drawing/2014/main" id="{C59F9696-D11C-45D5-99D1-EAA34F3EB74E}"/>
              </a:ext>
            </a:extLst>
          </p:cNvPr>
          <p:cNvGrpSpPr/>
          <p:nvPr/>
        </p:nvGrpSpPr>
        <p:grpSpPr>
          <a:xfrm>
            <a:off x="1686822" y="5530313"/>
            <a:ext cx="914400" cy="914400"/>
            <a:chOff x="1686822" y="5878665"/>
            <a:chExt cx="914400" cy="914400"/>
          </a:xfrm>
        </p:grpSpPr>
        <p:sp>
          <p:nvSpPr>
            <p:cNvPr id="16" name="Oval 15">
              <a:extLst>
                <a:ext uri="{FF2B5EF4-FFF2-40B4-BE49-F238E27FC236}">
                  <a16:creationId xmlns:a16="http://schemas.microsoft.com/office/drawing/2014/main" id="{55CD83BA-5C99-47A2-854E-ADDAD653492C}"/>
                </a:ext>
              </a:extLst>
            </p:cNvPr>
            <p:cNvSpPr/>
            <p:nvPr/>
          </p:nvSpPr>
          <p:spPr>
            <a:xfrm>
              <a:off x="1941632" y="5987292"/>
              <a:ext cx="383010" cy="4195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Ribbon">
              <a:extLst>
                <a:ext uri="{FF2B5EF4-FFF2-40B4-BE49-F238E27FC236}">
                  <a16:creationId xmlns:a16="http://schemas.microsoft.com/office/drawing/2014/main" id="{CD7370F7-C3CD-4EAC-BAB7-FB242B388F5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20951926">
              <a:off x="1686822" y="5878665"/>
              <a:ext cx="914400" cy="914400"/>
            </a:xfrm>
            <a:prstGeom prst="rect">
              <a:avLst/>
            </a:prstGeom>
          </p:spPr>
        </p:pic>
      </p:grpSp>
      <p:pic>
        <p:nvPicPr>
          <p:cNvPr id="24" name="Graphic 23" descr="Dance">
            <a:extLst>
              <a:ext uri="{FF2B5EF4-FFF2-40B4-BE49-F238E27FC236}">
                <a16:creationId xmlns:a16="http://schemas.microsoft.com/office/drawing/2014/main" id="{B2240FCA-BBE7-4924-92D7-7ECEFF75D65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4208957" y="2086613"/>
            <a:ext cx="914400" cy="914400"/>
          </a:xfrm>
          <a:prstGeom prst="rect">
            <a:avLst/>
          </a:prstGeom>
        </p:spPr>
      </p:pic>
      <p:grpSp>
        <p:nvGrpSpPr>
          <p:cNvPr id="29" name="Group 28">
            <a:extLst>
              <a:ext uri="{FF2B5EF4-FFF2-40B4-BE49-F238E27FC236}">
                <a16:creationId xmlns:a16="http://schemas.microsoft.com/office/drawing/2014/main" id="{866F8585-66FF-4CA5-9804-8AB6A293E96D}"/>
              </a:ext>
            </a:extLst>
          </p:cNvPr>
          <p:cNvGrpSpPr/>
          <p:nvPr/>
        </p:nvGrpSpPr>
        <p:grpSpPr>
          <a:xfrm>
            <a:off x="9209314" y="3572195"/>
            <a:ext cx="2725329" cy="2654121"/>
            <a:chOff x="9209314" y="3920547"/>
            <a:chExt cx="2725329" cy="2654121"/>
          </a:xfrm>
        </p:grpSpPr>
        <p:pic>
          <p:nvPicPr>
            <p:cNvPr id="19" name="Picture 18">
              <a:extLst>
                <a:ext uri="{FF2B5EF4-FFF2-40B4-BE49-F238E27FC236}">
                  <a16:creationId xmlns:a16="http://schemas.microsoft.com/office/drawing/2014/main" id="{EE776ABB-F5AA-4F5B-A69F-6A03BFFCE5BD}"/>
                </a:ext>
              </a:extLst>
            </p:cNvPr>
            <p:cNvPicPr>
              <a:picLocks noChangeAspect="1"/>
            </p:cNvPicPr>
            <p:nvPr/>
          </p:nvPicPr>
          <p:blipFill>
            <a:blip r:embed="rId11"/>
            <a:stretch>
              <a:fillRect/>
            </a:stretch>
          </p:blipFill>
          <p:spPr>
            <a:xfrm>
              <a:off x="9209314" y="3920547"/>
              <a:ext cx="2725329" cy="2654121"/>
            </a:xfrm>
            <a:prstGeom prst="rect">
              <a:avLst/>
            </a:prstGeom>
          </p:spPr>
        </p:pic>
        <p:pic>
          <p:nvPicPr>
            <p:cNvPr id="1030" name="Picture 6" descr="See the source image">
              <a:extLst>
                <a:ext uri="{FF2B5EF4-FFF2-40B4-BE49-F238E27FC236}">
                  <a16:creationId xmlns:a16="http://schemas.microsoft.com/office/drawing/2014/main" id="{E6D86A72-7C18-4E43-A228-8216FAC463A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033135" y="4706546"/>
              <a:ext cx="1077686" cy="1073476"/>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Graphic 20" descr="Water">
            <a:extLst>
              <a:ext uri="{FF2B5EF4-FFF2-40B4-BE49-F238E27FC236}">
                <a16:creationId xmlns:a16="http://schemas.microsoft.com/office/drawing/2014/main" id="{96EA62B1-F6D6-4D12-997F-D6F3C4C38E8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612104">
            <a:off x="854079" y="5021014"/>
            <a:ext cx="410656" cy="410656"/>
          </a:xfrm>
          <a:prstGeom prst="rect">
            <a:avLst/>
          </a:prstGeom>
        </p:spPr>
      </p:pic>
      <p:pic>
        <p:nvPicPr>
          <p:cNvPr id="23" name="Graphic 22" descr="Line Arrow: Rotate left">
            <a:extLst>
              <a:ext uri="{FF2B5EF4-FFF2-40B4-BE49-F238E27FC236}">
                <a16:creationId xmlns:a16="http://schemas.microsoft.com/office/drawing/2014/main" id="{8A6B202D-BDD4-460B-8EE0-8840126D75E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3065753">
            <a:off x="10752729" y="2331334"/>
            <a:ext cx="1139338" cy="1139338"/>
          </a:xfrm>
          <a:prstGeom prst="rect">
            <a:avLst/>
          </a:prstGeom>
        </p:spPr>
      </p:pic>
      <p:pic>
        <p:nvPicPr>
          <p:cNvPr id="26" name="Graphic 25" descr="Line Arrow: Rotate right">
            <a:extLst>
              <a:ext uri="{FF2B5EF4-FFF2-40B4-BE49-F238E27FC236}">
                <a16:creationId xmlns:a16="http://schemas.microsoft.com/office/drawing/2014/main" id="{50355803-DE7D-47B5-AD1F-0B5C1B55844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rot="2352828" flipV="1">
            <a:off x="8173644" y="3155524"/>
            <a:ext cx="1184872" cy="1184872"/>
          </a:xfrm>
          <a:prstGeom prst="rect">
            <a:avLst/>
          </a:prstGeom>
        </p:spPr>
      </p:pic>
      <p:pic>
        <p:nvPicPr>
          <p:cNvPr id="28" name="Graphic 27" descr="Line Arrow: Counterclockwise curve">
            <a:extLst>
              <a:ext uri="{FF2B5EF4-FFF2-40B4-BE49-F238E27FC236}">
                <a16:creationId xmlns:a16="http://schemas.microsoft.com/office/drawing/2014/main" id="{385ECADB-D613-4A73-A3B7-9F8261E5A5E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rot="13889314" flipV="1">
            <a:off x="4873299" y="266536"/>
            <a:ext cx="1394556" cy="1394556"/>
          </a:xfrm>
          <a:prstGeom prst="rect">
            <a:avLst/>
          </a:prstGeom>
        </p:spPr>
      </p:pic>
      <p:pic>
        <p:nvPicPr>
          <p:cNvPr id="34" name="Graphic 33" descr="Line Arrow: Counterclockwise curve">
            <a:extLst>
              <a:ext uri="{FF2B5EF4-FFF2-40B4-BE49-F238E27FC236}">
                <a16:creationId xmlns:a16="http://schemas.microsoft.com/office/drawing/2014/main" id="{C0B360EA-6AF0-4CB9-A453-8915CE23EE7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rot="3268601" flipH="1" flipV="1">
            <a:off x="5398722" y="2907897"/>
            <a:ext cx="1394556" cy="1394556"/>
          </a:xfrm>
          <a:prstGeom prst="rect">
            <a:avLst/>
          </a:prstGeom>
        </p:spPr>
      </p:pic>
      <p:pic>
        <p:nvPicPr>
          <p:cNvPr id="35" name="Graphic 34" descr="Line Arrow: Counterclockwise curve">
            <a:extLst>
              <a:ext uri="{FF2B5EF4-FFF2-40B4-BE49-F238E27FC236}">
                <a16:creationId xmlns:a16="http://schemas.microsoft.com/office/drawing/2014/main" id="{9D1AD675-20F4-487C-8DBE-087A04CF12B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rot="17638034" flipH="1" flipV="1">
            <a:off x="7689077" y="5290234"/>
            <a:ext cx="1394556" cy="1394556"/>
          </a:xfrm>
          <a:prstGeom prst="rect">
            <a:avLst/>
          </a:prstGeom>
        </p:spPr>
      </p:pic>
      <p:sp>
        <p:nvSpPr>
          <p:cNvPr id="2" name="TextBox 1">
            <a:extLst>
              <a:ext uri="{FF2B5EF4-FFF2-40B4-BE49-F238E27FC236}">
                <a16:creationId xmlns:a16="http://schemas.microsoft.com/office/drawing/2014/main" id="{D35C5999-F0A2-4D90-A208-6687E43608F7}"/>
              </a:ext>
            </a:extLst>
          </p:cNvPr>
          <p:cNvSpPr txBox="1"/>
          <p:nvPr/>
        </p:nvSpPr>
        <p:spPr>
          <a:xfrm>
            <a:off x="2803905" y="5923797"/>
            <a:ext cx="1840804" cy="523220"/>
          </a:xfrm>
          <a:prstGeom prst="rect">
            <a:avLst/>
          </a:prstGeom>
          <a:noFill/>
        </p:spPr>
        <p:txBody>
          <a:bodyPr wrap="square" rtlCol="0">
            <a:spAutoFit/>
          </a:bodyPr>
          <a:lstStyle/>
          <a:p>
            <a:r>
              <a:rPr lang="en-US" sz="2800" b="1" dirty="0">
                <a:solidFill>
                  <a:schemeClr val="bg1"/>
                </a:solidFill>
                <a:latin typeface="Segoe Print" panose="02000600000000000000" pitchFamily="2" charset="0"/>
              </a:rPr>
              <a:t>Todd</a:t>
            </a:r>
          </a:p>
        </p:txBody>
      </p:sp>
      <p:pic>
        <p:nvPicPr>
          <p:cNvPr id="25" name="Graphic 24" descr="Line Arrow: Counterclockwise curve">
            <a:extLst>
              <a:ext uri="{FF2B5EF4-FFF2-40B4-BE49-F238E27FC236}">
                <a16:creationId xmlns:a16="http://schemas.microsoft.com/office/drawing/2014/main" id="{CD1EB842-25A0-4DFE-9AD4-0B3FD29EA03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rot="9642342" flipH="1" flipV="1">
            <a:off x="2515181" y="5203883"/>
            <a:ext cx="712437" cy="712437"/>
          </a:xfrm>
          <a:prstGeom prst="rect">
            <a:avLst/>
          </a:prstGeom>
        </p:spPr>
      </p:pic>
      <p:sp>
        <p:nvSpPr>
          <p:cNvPr id="27" name="TextBox 26">
            <a:extLst>
              <a:ext uri="{FF2B5EF4-FFF2-40B4-BE49-F238E27FC236}">
                <a16:creationId xmlns:a16="http://schemas.microsoft.com/office/drawing/2014/main" id="{3DC62C33-5C3F-439D-B754-D57FA8047DAF}"/>
              </a:ext>
            </a:extLst>
          </p:cNvPr>
          <p:cNvSpPr txBox="1"/>
          <p:nvPr/>
        </p:nvSpPr>
        <p:spPr>
          <a:xfrm>
            <a:off x="3858447" y="5890767"/>
            <a:ext cx="1840804" cy="523220"/>
          </a:xfrm>
          <a:prstGeom prst="rect">
            <a:avLst/>
          </a:prstGeom>
          <a:noFill/>
        </p:spPr>
        <p:txBody>
          <a:bodyPr wrap="square" rtlCol="0">
            <a:spAutoFit/>
          </a:bodyPr>
          <a:lstStyle/>
          <a:p>
            <a:r>
              <a:rPr lang="en-US" sz="2800" b="1" dirty="0">
                <a:solidFill>
                  <a:schemeClr val="bg1"/>
                </a:solidFill>
                <a:latin typeface="Segoe Print" panose="02000600000000000000" pitchFamily="2" charset="0"/>
              </a:rPr>
              <a:t>the Hero</a:t>
            </a:r>
          </a:p>
        </p:txBody>
      </p:sp>
      <p:sp>
        <p:nvSpPr>
          <p:cNvPr id="30" name="TextBox 29">
            <a:extLst>
              <a:ext uri="{FF2B5EF4-FFF2-40B4-BE49-F238E27FC236}">
                <a16:creationId xmlns:a16="http://schemas.microsoft.com/office/drawing/2014/main" id="{468199F4-7B83-441A-9B98-5257AD3AFE90}"/>
              </a:ext>
            </a:extLst>
          </p:cNvPr>
          <p:cNvSpPr txBox="1"/>
          <p:nvPr/>
        </p:nvSpPr>
        <p:spPr>
          <a:xfrm>
            <a:off x="2032851" y="5934777"/>
            <a:ext cx="1840804" cy="523220"/>
          </a:xfrm>
          <a:prstGeom prst="rect">
            <a:avLst/>
          </a:prstGeom>
          <a:noFill/>
        </p:spPr>
        <p:txBody>
          <a:bodyPr wrap="square" rtlCol="0">
            <a:spAutoFit/>
          </a:bodyPr>
          <a:lstStyle/>
          <a:p>
            <a:r>
              <a:rPr lang="en-US" sz="2800" b="1" dirty="0">
                <a:solidFill>
                  <a:schemeClr val="bg1"/>
                </a:solidFill>
                <a:latin typeface="Segoe Print" panose="02000600000000000000" pitchFamily="2" charset="0"/>
              </a:rPr>
              <a:t>Sad</a:t>
            </a:r>
          </a:p>
        </p:txBody>
      </p:sp>
    </p:spTree>
    <p:extLst>
      <p:ext uri="{BB962C8B-B14F-4D97-AF65-F5344CB8AC3E}">
        <p14:creationId xmlns:p14="http://schemas.microsoft.com/office/powerpoint/2010/main" val="3038134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500"/>
                                        <p:tgtEl>
                                          <p:spTgt spid="2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250" fill="hold"/>
                                        <p:tgtEl>
                                          <p:spTgt spid="4"/>
                                        </p:tgtEl>
                                        <p:attrNameLst>
                                          <p:attrName>ppt_x</p:attrName>
                                        </p:attrNameLst>
                                      </p:cBhvr>
                                      <p:tavLst>
                                        <p:tav tm="0">
                                          <p:val>
                                            <p:strVal val="0-#ppt_w/2"/>
                                          </p:val>
                                        </p:tav>
                                        <p:tav tm="100000">
                                          <p:val>
                                            <p:strVal val="#ppt_x"/>
                                          </p:val>
                                        </p:tav>
                                      </p:tavLst>
                                    </p:anim>
                                    <p:anim calcmode="lin" valueType="num">
                                      <p:cBhvr additive="base">
                                        <p:cTn id="21" dur="25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anim calcmode="lin" valueType="num">
                                      <p:cBhvr>
                                        <p:cTn id="27" dur="500" fill="hold"/>
                                        <p:tgtEl>
                                          <p:spTgt spid="8"/>
                                        </p:tgtEl>
                                        <p:attrNameLst>
                                          <p:attrName>ppt_x</p:attrName>
                                        </p:attrNameLst>
                                      </p:cBhvr>
                                      <p:tavLst>
                                        <p:tav tm="0">
                                          <p:val>
                                            <p:strVal val="#ppt_x"/>
                                          </p:val>
                                        </p:tav>
                                        <p:tav tm="100000">
                                          <p:val>
                                            <p:strVal val="#ppt_x"/>
                                          </p:val>
                                        </p:tav>
                                      </p:tavLst>
                                    </p:anim>
                                    <p:anim calcmode="lin" valueType="num">
                                      <p:cBhvr>
                                        <p:cTn id="28" dur="500" fill="hold"/>
                                        <p:tgtEl>
                                          <p:spTgt spid="8"/>
                                        </p:tgtEl>
                                        <p:attrNameLst>
                                          <p:attrName>ppt_y</p:attrName>
                                        </p:attrNameLst>
                                      </p:cBhvr>
                                      <p:tavLst>
                                        <p:tav tm="0">
                                          <p:val>
                                            <p:strVal val="#ppt_y+.1"/>
                                          </p:val>
                                        </p:tav>
                                        <p:tav tm="100000">
                                          <p:val>
                                            <p:strVal val="#ppt_y"/>
                                          </p:val>
                                        </p:tav>
                                      </p:tavLst>
                                    </p:anim>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500" fill="hold"/>
                                        <p:tgtEl>
                                          <p:spTgt spid="13"/>
                                        </p:tgtEl>
                                        <p:attrNameLst>
                                          <p:attrName>ppt_w</p:attrName>
                                        </p:attrNameLst>
                                      </p:cBhvr>
                                      <p:tavLst>
                                        <p:tav tm="0">
                                          <p:val>
                                            <p:fltVal val="0"/>
                                          </p:val>
                                        </p:tav>
                                        <p:tav tm="100000">
                                          <p:val>
                                            <p:strVal val="#ppt_w"/>
                                          </p:val>
                                        </p:tav>
                                      </p:tavLst>
                                    </p:anim>
                                    <p:anim calcmode="lin" valueType="num">
                                      <p:cBhvr>
                                        <p:cTn id="38" dur="500" fill="hold"/>
                                        <p:tgtEl>
                                          <p:spTgt spid="13"/>
                                        </p:tgtEl>
                                        <p:attrNameLst>
                                          <p:attrName>ppt_h</p:attrName>
                                        </p:attrNameLst>
                                      </p:cBhvr>
                                      <p:tavLst>
                                        <p:tav tm="0">
                                          <p:val>
                                            <p:fltVal val="0"/>
                                          </p:val>
                                        </p:tav>
                                        <p:tav tm="100000">
                                          <p:val>
                                            <p:strVal val="#ppt_h"/>
                                          </p:val>
                                        </p:tav>
                                      </p:tavLst>
                                    </p:anim>
                                    <p:animEffect transition="in" filter="fade">
                                      <p:cBhvr>
                                        <p:cTn id="39" dur="500"/>
                                        <p:tgtEl>
                                          <p:spTgt spid="13"/>
                                        </p:tgtEl>
                                      </p:cBhvr>
                                    </p:animEffect>
                                  </p:childTnLst>
                                </p:cTn>
                              </p:par>
                              <p:par>
                                <p:cTn id="40" presetID="53" presetClass="entr" presetSubtype="16" fill="hold" nodeType="with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childTnLst>
                                </p:cTn>
                              </p:par>
                            </p:childTnLst>
                          </p:cTn>
                        </p:par>
                        <p:par>
                          <p:cTn id="45" fill="hold">
                            <p:stCondLst>
                              <p:cond delay="500"/>
                            </p:stCondLst>
                            <p:childTnLst>
                              <p:par>
                                <p:cTn id="46" presetID="26" presetClass="entr" presetSubtype="0" fill="hold"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down)">
                                      <p:cBhvr>
                                        <p:cTn id="48" dur="580">
                                          <p:stCondLst>
                                            <p:cond delay="0"/>
                                          </p:stCondLst>
                                        </p:cTn>
                                        <p:tgtEl>
                                          <p:spTgt spid="18"/>
                                        </p:tgtEl>
                                      </p:cBhvr>
                                    </p:animEffect>
                                    <p:anim calcmode="lin" valueType="num">
                                      <p:cBhvr>
                                        <p:cTn id="49"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50"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51"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52"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53"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54" dur="26">
                                          <p:stCondLst>
                                            <p:cond delay="650"/>
                                          </p:stCondLst>
                                        </p:cTn>
                                        <p:tgtEl>
                                          <p:spTgt spid="18"/>
                                        </p:tgtEl>
                                      </p:cBhvr>
                                      <p:to x="100000" y="60000"/>
                                    </p:animScale>
                                    <p:animScale>
                                      <p:cBhvr>
                                        <p:cTn id="55" dur="166" decel="50000">
                                          <p:stCondLst>
                                            <p:cond delay="676"/>
                                          </p:stCondLst>
                                        </p:cTn>
                                        <p:tgtEl>
                                          <p:spTgt spid="18"/>
                                        </p:tgtEl>
                                      </p:cBhvr>
                                      <p:to x="100000" y="100000"/>
                                    </p:animScale>
                                    <p:animScale>
                                      <p:cBhvr>
                                        <p:cTn id="56" dur="26">
                                          <p:stCondLst>
                                            <p:cond delay="1312"/>
                                          </p:stCondLst>
                                        </p:cTn>
                                        <p:tgtEl>
                                          <p:spTgt spid="18"/>
                                        </p:tgtEl>
                                      </p:cBhvr>
                                      <p:to x="100000" y="80000"/>
                                    </p:animScale>
                                    <p:animScale>
                                      <p:cBhvr>
                                        <p:cTn id="57" dur="166" decel="50000">
                                          <p:stCondLst>
                                            <p:cond delay="1338"/>
                                          </p:stCondLst>
                                        </p:cTn>
                                        <p:tgtEl>
                                          <p:spTgt spid="18"/>
                                        </p:tgtEl>
                                      </p:cBhvr>
                                      <p:to x="100000" y="100000"/>
                                    </p:animScale>
                                    <p:animScale>
                                      <p:cBhvr>
                                        <p:cTn id="58" dur="26">
                                          <p:stCondLst>
                                            <p:cond delay="1642"/>
                                          </p:stCondLst>
                                        </p:cTn>
                                        <p:tgtEl>
                                          <p:spTgt spid="18"/>
                                        </p:tgtEl>
                                      </p:cBhvr>
                                      <p:to x="100000" y="90000"/>
                                    </p:animScale>
                                    <p:animScale>
                                      <p:cBhvr>
                                        <p:cTn id="59" dur="166" decel="50000">
                                          <p:stCondLst>
                                            <p:cond delay="1668"/>
                                          </p:stCondLst>
                                        </p:cTn>
                                        <p:tgtEl>
                                          <p:spTgt spid="18"/>
                                        </p:tgtEl>
                                      </p:cBhvr>
                                      <p:to x="100000" y="100000"/>
                                    </p:animScale>
                                    <p:animScale>
                                      <p:cBhvr>
                                        <p:cTn id="60" dur="26">
                                          <p:stCondLst>
                                            <p:cond delay="1808"/>
                                          </p:stCondLst>
                                        </p:cTn>
                                        <p:tgtEl>
                                          <p:spTgt spid="18"/>
                                        </p:tgtEl>
                                      </p:cBhvr>
                                      <p:to x="100000" y="95000"/>
                                    </p:animScale>
                                    <p:animScale>
                                      <p:cBhvr>
                                        <p:cTn id="61" dur="166" decel="50000">
                                          <p:stCondLst>
                                            <p:cond delay="1834"/>
                                          </p:stCondLst>
                                        </p:cTn>
                                        <p:tgtEl>
                                          <p:spTgt spid="18"/>
                                        </p:tgtEl>
                                      </p:cBhvr>
                                      <p:to x="100000" y="100000"/>
                                    </p:animScale>
                                  </p:childTnLst>
                                </p:cTn>
                              </p:par>
                            </p:childTnLst>
                          </p:cTn>
                        </p:par>
                        <p:par>
                          <p:cTn id="62" fill="hold">
                            <p:stCondLst>
                              <p:cond delay="2500"/>
                            </p:stCondLst>
                            <p:childTnLst>
                              <p:par>
                                <p:cTn id="63" presetID="53" presetClass="entr" presetSubtype="16" fill="hold" grpId="0" nodeType="afterEffect">
                                  <p:stCondLst>
                                    <p:cond delay="0"/>
                                  </p:stCondLst>
                                  <p:childTnLst>
                                    <p:set>
                                      <p:cBhvr>
                                        <p:cTn id="64" dur="1" fill="hold">
                                          <p:stCondLst>
                                            <p:cond delay="0"/>
                                          </p:stCondLst>
                                        </p:cTn>
                                        <p:tgtEl>
                                          <p:spTgt spid="27"/>
                                        </p:tgtEl>
                                        <p:attrNameLst>
                                          <p:attrName>style.visibility</p:attrName>
                                        </p:attrNameLst>
                                      </p:cBhvr>
                                      <p:to>
                                        <p:strVal val="visible"/>
                                      </p:to>
                                    </p:set>
                                    <p:anim calcmode="lin" valueType="num">
                                      <p:cBhvr>
                                        <p:cTn id="65" dur="500" fill="hold"/>
                                        <p:tgtEl>
                                          <p:spTgt spid="27"/>
                                        </p:tgtEl>
                                        <p:attrNameLst>
                                          <p:attrName>ppt_w</p:attrName>
                                        </p:attrNameLst>
                                      </p:cBhvr>
                                      <p:tavLst>
                                        <p:tav tm="0">
                                          <p:val>
                                            <p:fltVal val="0"/>
                                          </p:val>
                                        </p:tav>
                                        <p:tav tm="100000">
                                          <p:val>
                                            <p:strVal val="#ppt_w"/>
                                          </p:val>
                                        </p:tav>
                                      </p:tavLst>
                                    </p:anim>
                                    <p:anim calcmode="lin" valueType="num">
                                      <p:cBhvr>
                                        <p:cTn id="66" dur="500" fill="hold"/>
                                        <p:tgtEl>
                                          <p:spTgt spid="27"/>
                                        </p:tgtEl>
                                        <p:attrNameLst>
                                          <p:attrName>ppt_h</p:attrName>
                                        </p:attrNameLst>
                                      </p:cBhvr>
                                      <p:tavLst>
                                        <p:tav tm="0">
                                          <p:val>
                                            <p:fltVal val="0"/>
                                          </p:val>
                                        </p:tav>
                                        <p:tav tm="100000">
                                          <p:val>
                                            <p:strVal val="#ppt_h"/>
                                          </p:val>
                                        </p:tav>
                                      </p:tavLst>
                                    </p:anim>
                                    <p:animEffect transition="in" filter="fade">
                                      <p:cBhvr>
                                        <p:cTn id="67" dur="500"/>
                                        <p:tgtEl>
                                          <p:spTgt spid="2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wipe(down)">
                                      <p:cBhvr>
                                        <p:cTn id="72" dur="500"/>
                                        <p:tgtEl>
                                          <p:spTgt spid="28"/>
                                        </p:tgtEl>
                                      </p:cBhvr>
                                    </p:animEffect>
                                  </p:childTnLst>
                                </p:cTn>
                              </p:par>
                            </p:childTnLst>
                          </p:cTn>
                        </p:par>
                        <p:par>
                          <p:cTn id="73" fill="hold">
                            <p:stCondLst>
                              <p:cond delay="500"/>
                            </p:stCondLst>
                            <p:childTnLst>
                              <p:par>
                                <p:cTn id="74" presetID="22" presetClass="entr" presetSubtype="8" fill="hold" nodeType="afterEffect">
                                  <p:stCondLst>
                                    <p:cond delay="0"/>
                                  </p:stCondLst>
                                  <p:childTnLst>
                                    <p:set>
                                      <p:cBhvr>
                                        <p:cTn id="75" dur="1" fill="hold">
                                          <p:stCondLst>
                                            <p:cond delay="0"/>
                                          </p:stCondLst>
                                        </p:cTn>
                                        <p:tgtEl>
                                          <p:spTgt spid="5"/>
                                        </p:tgtEl>
                                        <p:attrNameLst>
                                          <p:attrName>style.visibility</p:attrName>
                                        </p:attrNameLst>
                                      </p:cBhvr>
                                      <p:to>
                                        <p:strVal val="visible"/>
                                      </p:to>
                                    </p:set>
                                    <p:animEffect transition="in" filter="wipe(left)">
                                      <p:cBhvr>
                                        <p:cTn id="76" dur="500"/>
                                        <p:tgtEl>
                                          <p:spTgt spid="5"/>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nodeType="clickEffect">
                                  <p:stCondLst>
                                    <p:cond delay="0"/>
                                  </p:stCondLst>
                                  <p:childTnLst>
                                    <p:set>
                                      <p:cBhvr>
                                        <p:cTn id="80" dur="1" fill="hold">
                                          <p:stCondLst>
                                            <p:cond delay="0"/>
                                          </p:stCondLst>
                                        </p:cTn>
                                        <p:tgtEl>
                                          <p:spTgt spid="34"/>
                                        </p:tgtEl>
                                        <p:attrNameLst>
                                          <p:attrName>style.visibility</p:attrName>
                                        </p:attrNameLst>
                                      </p:cBhvr>
                                      <p:to>
                                        <p:strVal val="visible"/>
                                      </p:to>
                                    </p:set>
                                    <p:animEffect transition="in" filter="wipe(up)">
                                      <p:cBhvr>
                                        <p:cTn id="81" dur="500"/>
                                        <p:tgtEl>
                                          <p:spTgt spid="34"/>
                                        </p:tgtEl>
                                      </p:cBhvr>
                                    </p:animEffect>
                                  </p:childTnLst>
                                </p:cTn>
                              </p:par>
                            </p:childTnLst>
                          </p:cTn>
                        </p:par>
                        <p:par>
                          <p:cTn id="82" fill="hold">
                            <p:stCondLst>
                              <p:cond delay="500"/>
                            </p:stCondLst>
                            <p:childTnLst>
                              <p:par>
                                <p:cTn id="83" presetID="22" presetClass="entr" presetSubtype="1" fill="hold" nodeType="afterEffect">
                                  <p:stCondLst>
                                    <p:cond delay="0"/>
                                  </p:stCondLst>
                                  <p:childTnLst>
                                    <p:set>
                                      <p:cBhvr>
                                        <p:cTn id="84" dur="1" fill="hold">
                                          <p:stCondLst>
                                            <p:cond delay="0"/>
                                          </p:stCondLst>
                                        </p:cTn>
                                        <p:tgtEl>
                                          <p:spTgt spid="1028"/>
                                        </p:tgtEl>
                                        <p:attrNameLst>
                                          <p:attrName>style.visibility</p:attrName>
                                        </p:attrNameLst>
                                      </p:cBhvr>
                                      <p:to>
                                        <p:strVal val="visible"/>
                                      </p:to>
                                    </p:set>
                                    <p:animEffect transition="in" filter="wipe(up)">
                                      <p:cBhvr>
                                        <p:cTn id="85" dur="500"/>
                                        <p:tgtEl>
                                          <p:spTgt spid="1028"/>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35"/>
                                        </p:tgtEl>
                                        <p:attrNameLst>
                                          <p:attrName>style.visibility</p:attrName>
                                        </p:attrNameLst>
                                      </p:cBhvr>
                                      <p:to>
                                        <p:strVal val="visible"/>
                                      </p:to>
                                    </p:set>
                                    <p:animEffect transition="in" filter="wipe(left)">
                                      <p:cBhvr>
                                        <p:cTn id="90" dur="500"/>
                                        <p:tgtEl>
                                          <p:spTgt spid="35"/>
                                        </p:tgtEl>
                                      </p:cBhvr>
                                    </p:animEffect>
                                  </p:childTnLst>
                                </p:cTn>
                              </p:par>
                            </p:childTnLst>
                          </p:cTn>
                        </p:par>
                        <p:par>
                          <p:cTn id="91" fill="hold">
                            <p:stCondLst>
                              <p:cond delay="500"/>
                            </p:stCondLst>
                            <p:childTnLst>
                              <p:par>
                                <p:cTn id="92" presetID="22" presetClass="entr" presetSubtype="8" fill="hold" nodeType="after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wipe(left)">
                                      <p:cBhvr>
                                        <p:cTn id="94" dur="500"/>
                                        <p:tgtEl>
                                          <p:spTgt spid="29"/>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2" fill="hold" nodeType="clickEffect">
                                  <p:stCondLst>
                                    <p:cond delay="0"/>
                                  </p:stCondLst>
                                  <p:childTnLst>
                                    <p:set>
                                      <p:cBhvr>
                                        <p:cTn id="98" dur="1" fill="hold">
                                          <p:stCondLst>
                                            <p:cond delay="0"/>
                                          </p:stCondLst>
                                        </p:cTn>
                                        <p:tgtEl>
                                          <p:spTgt spid="23"/>
                                        </p:tgtEl>
                                        <p:attrNameLst>
                                          <p:attrName>style.visibility</p:attrName>
                                        </p:attrNameLst>
                                      </p:cBhvr>
                                      <p:to>
                                        <p:strVal val="visible"/>
                                      </p:to>
                                    </p:set>
                                    <p:animEffect transition="in" filter="wipe(right)">
                                      <p:cBhvr>
                                        <p:cTn id="99" dur="500"/>
                                        <p:tgtEl>
                                          <p:spTgt spid="23"/>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nodeType="clickEffect">
                                  <p:stCondLst>
                                    <p:cond delay="0"/>
                                  </p:stCondLst>
                                  <p:childTnLst>
                                    <p:set>
                                      <p:cBhvr>
                                        <p:cTn id="103" dur="1" fill="hold">
                                          <p:stCondLst>
                                            <p:cond delay="0"/>
                                          </p:stCondLst>
                                        </p:cTn>
                                        <p:tgtEl>
                                          <p:spTgt spid="26"/>
                                        </p:tgtEl>
                                        <p:attrNameLst>
                                          <p:attrName>style.visibility</p:attrName>
                                        </p:attrNameLst>
                                      </p:cBhvr>
                                      <p:to>
                                        <p:strVal val="visible"/>
                                      </p:to>
                                    </p:set>
                                    <p:animEffect transition="in" filter="wipe(left)">
                                      <p:cBhvr>
                                        <p:cTn id="104" dur="500"/>
                                        <p:tgtEl>
                                          <p:spTgt spid="26"/>
                                        </p:tgtEl>
                                      </p:cBhvr>
                                    </p:animEffect>
                                  </p:childTnLst>
                                </p:cTn>
                              </p:par>
                            </p:childTnLst>
                          </p:cTn>
                        </p:par>
                      </p:childTnLst>
                    </p:cTn>
                  </p:par>
                  <p:par>
                    <p:cTn id="105" fill="hold">
                      <p:stCondLst>
                        <p:cond delay="indefinite"/>
                      </p:stCondLst>
                      <p:childTnLst>
                        <p:par>
                          <p:cTn id="106" fill="hold">
                            <p:stCondLst>
                              <p:cond delay="0"/>
                            </p:stCondLst>
                            <p:childTnLst>
                              <p:par>
                                <p:cTn id="107" presetID="2" presetClass="exit" presetSubtype="4" fill="hold" nodeType="clickEffect">
                                  <p:stCondLst>
                                    <p:cond delay="0"/>
                                  </p:stCondLst>
                                  <p:childTnLst>
                                    <p:anim calcmode="lin" valueType="num">
                                      <p:cBhvr additive="base">
                                        <p:cTn id="108" dur="500"/>
                                        <p:tgtEl>
                                          <p:spTgt spid="18"/>
                                        </p:tgtEl>
                                        <p:attrNameLst>
                                          <p:attrName>ppt_x</p:attrName>
                                        </p:attrNameLst>
                                      </p:cBhvr>
                                      <p:tavLst>
                                        <p:tav tm="0">
                                          <p:val>
                                            <p:strVal val="ppt_x"/>
                                          </p:val>
                                        </p:tav>
                                        <p:tav tm="100000">
                                          <p:val>
                                            <p:strVal val="ppt_x"/>
                                          </p:val>
                                        </p:tav>
                                      </p:tavLst>
                                    </p:anim>
                                    <p:anim calcmode="lin" valueType="num">
                                      <p:cBhvr additive="base">
                                        <p:cTn id="109" dur="500"/>
                                        <p:tgtEl>
                                          <p:spTgt spid="18"/>
                                        </p:tgtEl>
                                        <p:attrNameLst>
                                          <p:attrName>ppt_y</p:attrName>
                                        </p:attrNameLst>
                                      </p:cBhvr>
                                      <p:tavLst>
                                        <p:tav tm="0">
                                          <p:val>
                                            <p:strVal val="ppt_y"/>
                                          </p:val>
                                        </p:tav>
                                        <p:tav tm="100000">
                                          <p:val>
                                            <p:strVal val="1+ppt_h/2"/>
                                          </p:val>
                                        </p:tav>
                                      </p:tavLst>
                                    </p:anim>
                                    <p:set>
                                      <p:cBhvr>
                                        <p:cTn id="110" dur="1" fill="hold">
                                          <p:stCondLst>
                                            <p:cond delay="499"/>
                                          </p:stCondLst>
                                        </p:cTn>
                                        <p:tgtEl>
                                          <p:spTgt spid="18"/>
                                        </p:tgtEl>
                                        <p:attrNameLst>
                                          <p:attrName>style.visibility</p:attrName>
                                        </p:attrNameLst>
                                      </p:cBhvr>
                                      <p:to>
                                        <p:strVal val="hidden"/>
                                      </p:to>
                                    </p:set>
                                  </p:childTnLst>
                                </p:cTn>
                              </p:par>
                              <p:par>
                                <p:cTn id="111" presetID="53" presetClass="exit" presetSubtype="32" fill="hold" grpId="1" nodeType="withEffect">
                                  <p:stCondLst>
                                    <p:cond delay="0"/>
                                  </p:stCondLst>
                                  <p:childTnLst>
                                    <p:anim calcmode="lin" valueType="num">
                                      <p:cBhvr>
                                        <p:cTn id="112" dur="500"/>
                                        <p:tgtEl>
                                          <p:spTgt spid="27"/>
                                        </p:tgtEl>
                                        <p:attrNameLst>
                                          <p:attrName>ppt_w</p:attrName>
                                        </p:attrNameLst>
                                      </p:cBhvr>
                                      <p:tavLst>
                                        <p:tav tm="0">
                                          <p:val>
                                            <p:strVal val="ppt_w"/>
                                          </p:val>
                                        </p:tav>
                                        <p:tav tm="100000">
                                          <p:val>
                                            <p:fltVal val="0"/>
                                          </p:val>
                                        </p:tav>
                                      </p:tavLst>
                                    </p:anim>
                                    <p:anim calcmode="lin" valueType="num">
                                      <p:cBhvr>
                                        <p:cTn id="113" dur="500"/>
                                        <p:tgtEl>
                                          <p:spTgt spid="27"/>
                                        </p:tgtEl>
                                        <p:attrNameLst>
                                          <p:attrName>ppt_h</p:attrName>
                                        </p:attrNameLst>
                                      </p:cBhvr>
                                      <p:tavLst>
                                        <p:tav tm="0">
                                          <p:val>
                                            <p:strVal val="ppt_h"/>
                                          </p:val>
                                        </p:tav>
                                        <p:tav tm="100000">
                                          <p:val>
                                            <p:fltVal val="0"/>
                                          </p:val>
                                        </p:tav>
                                      </p:tavLst>
                                    </p:anim>
                                    <p:animEffect transition="out" filter="fade">
                                      <p:cBhvr>
                                        <p:cTn id="114" dur="500"/>
                                        <p:tgtEl>
                                          <p:spTgt spid="27"/>
                                        </p:tgtEl>
                                      </p:cBhvr>
                                    </p:animEffect>
                                    <p:set>
                                      <p:cBhvr>
                                        <p:cTn id="115" dur="1" fill="hold">
                                          <p:stCondLst>
                                            <p:cond delay="499"/>
                                          </p:stCondLst>
                                        </p:cTn>
                                        <p:tgtEl>
                                          <p:spTgt spid="27"/>
                                        </p:tgtEl>
                                        <p:attrNameLst>
                                          <p:attrName>style.visibility</p:attrName>
                                        </p:attrNameLst>
                                      </p:cBhvr>
                                      <p:to>
                                        <p:strVal val="hidden"/>
                                      </p:to>
                                    </p:set>
                                  </p:childTnLst>
                                </p:cTn>
                              </p:par>
                            </p:childTnLst>
                          </p:cTn>
                        </p:par>
                        <p:par>
                          <p:cTn id="116" fill="hold">
                            <p:stCondLst>
                              <p:cond delay="500"/>
                            </p:stCondLst>
                            <p:childTnLst>
                              <p:par>
                                <p:cTn id="117" presetID="10" presetClass="entr" presetSubtype="0" fill="hold" grpId="0" nodeType="afterEffect">
                                  <p:stCondLst>
                                    <p:cond delay="0"/>
                                  </p:stCondLst>
                                  <p:childTnLst>
                                    <p:set>
                                      <p:cBhvr>
                                        <p:cTn id="118" dur="1" fill="hold">
                                          <p:stCondLst>
                                            <p:cond delay="0"/>
                                          </p:stCondLst>
                                        </p:cTn>
                                        <p:tgtEl>
                                          <p:spTgt spid="30"/>
                                        </p:tgtEl>
                                        <p:attrNameLst>
                                          <p:attrName>style.visibility</p:attrName>
                                        </p:attrNameLst>
                                      </p:cBhvr>
                                      <p:to>
                                        <p:strVal val="visible"/>
                                      </p:to>
                                    </p:set>
                                    <p:animEffect transition="in" filter="fade">
                                      <p:cBhvr>
                                        <p:cTn id="119" dur="500"/>
                                        <p:tgtEl>
                                          <p:spTgt spid="30"/>
                                        </p:tgtEl>
                                      </p:cBhvr>
                                    </p:animEffect>
                                  </p:childTnLst>
                                </p:cTn>
                              </p:par>
                            </p:childTnLst>
                          </p:cTn>
                        </p:par>
                        <p:par>
                          <p:cTn id="120" fill="hold">
                            <p:stCondLst>
                              <p:cond delay="1000"/>
                            </p:stCondLst>
                            <p:childTnLst>
                              <p:par>
                                <p:cTn id="121" presetID="22" presetClass="entr" presetSubtype="1" fill="hold" nodeType="afterEffect">
                                  <p:stCondLst>
                                    <p:cond delay="0"/>
                                  </p:stCondLst>
                                  <p:childTnLst>
                                    <p:set>
                                      <p:cBhvr>
                                        <p:cTn id="122" dur="1" fill="hold">
                                          <p:stCondLst>
                                            <p:cond delay="0"/>
                                          </p:stCondLst>
                                        </p:cTn>
                                        <p:tgtEl>
                                          <p:spTgt spid="21"/>
                                        </p:tgtEl>
                                        <p:attrNameLst>
                                          <p:attrName>style.visibility</p:attrName>
                                        </p:attrNameLst>
                                      </p:cBhvr>
                                      <p:to>
                                        <p:strVal val="visible"/>
                                      </p:to>
                                    </p:set>
                                    <p:animEffect transition="in" filter="wipe(up)">
                                      <p:cBhvr>
                                        <p:cTn id="12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P spid="27" grpId="0"/>
      <p:bldP spid="27" grpId="1"/>
      <p:bldP spid="3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B001D8F5-3FE3-49F4-B95A-CFE4BAF1808E}"/>
              </a:ext>
            </a:extLst>
          </p:cNvPr>
          <p:cNvSpPr txBox="1">
            <a:spLocks/>
          </p:cNvSpPr>
          <p:nvPr/>
        </p:nvSpPr>
        <p:spPr>
          <a:xfrm>
            <a:off x="302895" y="1440232"/>
            <a:ext cx="11586211" cy="28549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dirty="0">
                <a:solidFill>
                  <a:schemeClr val="accent1">
                    <a:lumMod val="75000"/>
                  </a:schemeClr>
                </a:solidFill>
                <a:latin typeface="Segoe UI" panose="020B0502040204020203" pitchFamily="34" charset="0"/>
                <a:cs typeface="Segoe UI" panose="020B0502040204020203" pitchFamily="34" charset="0"/>
              </a:rPr>
              <a:t>List Formatter</a:t>
            </a:r>
            <a:br>
              <a:rPr lang="en-US" sz="4800" b="1" dirty="0">
                <a:solidFill>
                  <a:schemeClr val="accent1">
                    <a:lumMod val="75000"/>
                  </a:schemeClr>
                </a:solidFill>
                <a:latin typeface="Segoe UI" panose="020B0502040204020203" pitchFamily="34" charset="0"/>
                <a:cs typeface="Segoe UI" panose="020B0502040204020203" pitchFamily="34" charset="0"/>
              </a:rPr>
            </a:br>
            <a:r>
              <a:rPr lang="en-US" sz="2000" b="1" dirty="0">
                <a:solidFill>
                  <a:schemeClr val="accent1">
                    <a:lumMod val="75000"/>
                  </a:schemeClr>
                </a:solidFill>
                <a:latin typeface="Segoe UI" panose="020B0502040204020203" pitchFamily="34" charset="0"/>
                <a:cs typeface="Segoe UI" panose="020B0502040204020203" pitchFamily="34" charset="0"/>
              </a:rPr>
              <a:t> </a:t>
            </a:r>
            <a:br>
              <a:rPr lang="en-US" sz="4800" b="1" dirty="0">
                <a:solidFill>
                  <a:schemeClr val="accent1">
                    <a:lumMod val="75000"/>
                  </a:schemeClr>
                </a:solidFill>
                <a:latin typeface="Segoe UI" panose="020B0502040204020203" pitchFamily="34" charset="0"/>
                <a:cs typeface="Segoe UI" panose="020B0502040204020203" pitchFamily="34" charset="0"/>
              </a:rPr>
            </a:br>
            <a:r>
              <a:rPr lang="en-US" sz="4000" dirty="0">
                <a:solidFill>
                  <a:schemeClr val="accent1">
                    <a:lumMod val="75000"/>
                  </a:schemeClr>
                </a:solidFill>
                <a:latin typeface="Segoe UI" panose="020B0502040204020203" pitchFamily="34" charset="0"/>
                <a:cs typeface="Segoe UI" panose="020B0502040204020203" pitchFamily="34" charset="0"/>
              </a:rPr>
              <a:t>Easy editor for modern list view Formatting</a:t>
            </a:r>
            <a:endParaRPr lang="en-US" sz="4800" dirty="0">
              <a:solidFill>
                <a:schemeClr val="accent1">
                  <a:lumMod val="75000"/>
                </a:schemeClr>
              </a:solidFill>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CBB5CD10-02B7-473E-BEF9-6D2C343F23B3}"/>
              </a:ext>
            </a:extLst>
          </p:cNvPr>
          <p:cNvSpPr txBox="1"/>
          <p:nvPr/>
        </p:nvSpPr>
        <p:spPr>
          <a:xfrm>
            <a:off x="0" y="5923620"/>
            <a:ext cx="12192000" cy="461665"/>
          </a:xfrm>
          <a:prstGeom prst="rect">
            <a:avLst/>
          </a:prstGeom>
          <a:noFill/>
        </p:spPr>
        <p:txBody>
          <a:bodyPr wrap="square" rtlCol="0">
            <a:spAutoFit/>
          </a:bodyPr>
          <a:lstStyle/>
          <a:p>
            <a:pPr algn="ctr"/>
            <a:r>
              <a:rPr lang="en-US" sz="2400" i="1" dirty="0">
                <a:solidFill>
                  <a:schemeClr val="tx1">
                    <a:lumMod val="75000"/>
                    <a:lumOff val="25000"/>
                  </a:schemeClr>
                </a:solidFill>
              </a:rPr>
              <a:t>github.com/SharePoint/SP-Dev-Solutions/tree/master/Solutions/</a:t>
            </a:r>
            <a:r>
              <a:rPr lang="en-US" sz="2400" i="1" dirty="0" err="1">
                <a:solidFill>
                  <a:schemeClr val="tx1">
                    <a:lumMod val="75000"/>
                    <a:lumOff val="25000"/>
                  </a:schemeClr>
                </a:solidFill>
              </a:rPr>
              <a:t>ColumnFormatter</a:t>
            </a:r>
            <a:endParaRPr lang="en-US" sz="2400" i="1" dirty="0">
              <a:solidFill>
                <a:schemeClr val="tx1">
                  <a:lumMod val="75000"/>
                  <a:lumOff val="25000"/>
                </a:schemeClr>
              </a:solidFill>
            </a:endParaRPr>
          </a:p>
        </p:txBody>
      </p:sp>
      <p:sp>
        <p:nvSpPr>
          <p:cNvPr id="4" name="TextBox 3">
            <a:extLst>
              <a:ext uri="{FF2B5EF4-FFF2-40B4-BE49-F238E27FC236}">
                <a16:creationId xmlns:a16="http://schemas.microsoft.com/office/drawing/2014/main" id="{624E9A23-B4D3-4355-BFA0-2C483DF9FFB6}"/>
              </a:ext>
            </a:extLst>
          </p:cNvPr>
          <p:cNvSpPr txBox="1"/>
          <p:nvPr/>
        </p:nvSpPr>
        <p:spPr>
          <a:xfrm rot="608671">
            <a:off x="8900159" y="1200193"/>
            <a:ext cx="2401824" cy="646331"/>
          </a:xfrm>
          <a:prstGeom prst="rect">
            <a:avLst/>
          </a:prstGeom>
          <a:noFill/>
        </p:spPr>
        <p:txBody>
          <a:bodyPr wrap="square" rtlCol="0">
            <a:spAutoFit/>
          </a:bodyPr>
          <a:lstStyle/>
          <a:p>
            <a:pPr algn="ctr"/>
            <a:r>
              <a:rPr lang="en-US" dirty="0">
                <a:solidFill>
                  <a:schemeClr val="tx2"/>
                </a:solidFill>
                <a:latin typeface="Dosis" panose="02010703020202060003" pitchFamily="2" charset="0"/>
              </a:rPr>
              <a:t>Formerly Column Formatter</a:t>
            </a:r>
          </a:p>
        </p:txBody>
      </p:sp>
      <p:sp>
        <p:nvSpPr>
          <p:cNvPr id="5" name="TextBox 4">
            <a:extLst>
              <a:ext uri="{FF2B5EF4-FFF2-40B4-BE49-F238E27FC236}">
                <a16:creationId xmlns:a16="http://schemas.microsoft.com/office/drawing/2014/main" id="{93918134-158F-4904-8033-87D865AF8F7E}"/>
              </a:ext>
            </a:extLst>
          </p:cNvPr>
          <p:cNvSpPr txBox="1"/>
          <p:nvPr/>
        </p:nvSpPr>
        <p:spPr>
          <a:xfrm>
            <a:off x="4318254" y="4286608"/>
            <a:ext cx="3555492" cy="954107"/>
          </a:xfrm>
          <a:prstGeom prst="rect">
            <a:avLst/>
          </a:prstGeom>
          <a:noFill/>
        </p:spPr>
        <p:txBody>
          <a:bodyPr wrap="square" rtlCol="0">
            <a:spAutoFit/>
          </a:bodyPr>
          <a:lstStyle/>
          <a:p>
            <a:pPr algn="ctr"/>
            <a:r>
              <a:rPr lang="en-US" sz="2800" dirty="0">
                <a:solidFill>
                  <a:schemeClr val="tx2"/>
                </a:solidFill>
                <a:latin typeface="Dosis" panose="02010703020202060003" pitchFamily="2" charset="0"/>
              </a:rPr>
              <a:t>Official Update Release Next Week!</a:t>
            </a:r>
          </a:p>
        </p:txBody>
      </p:sp>
    </p:spTree>
    <p:extLst>
      <p:ext uri="{BB962C8B-B14F-4D97-AF65-F5344CB8AC3E}">
        <p14:creationId xmlns:p14="http://schemas.microsoft.com/office/powerpoint/2010/main" val="34291853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6B363E"/>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12781E-2A4E-4B0A-AE04-7419435AB405}"/>
              </a:ext>
            </a:extLst>
          </p:cNvPr>
          <p:cNvSpPr txBox="1"/>
          <p:nvPr/>
        </p:nvSpPr>
        <p:spPr>
          <a:xfrm>
            <a:off x="0" y="2237173"/>
            <a:ext cx="12192000" cy="1997477"/>
          </a:xfrm>
          <a:prstGeom prst="rect">
            <a:avLst/>
          </a:prstGeom>
          <a:solidFill>
            <a:schemeClr val="tx1"/>
          </a:solidFill>
        </p:spPr>
        <p:txBody>
          <a:bodyPr wrap="square" rtlCol="0">
            <a:noAutofit/>
          </a:bodyPr>
          <a:lstStyle/>
          <a:p>
            <a:pPr algn="r"/>
            <a:endParaRPr lang="en-US" dirty="0"/>
          </a:p>
        </p:txBody>
      </p:sp>
      <p:sp>
        <p:nvSpPr>
          <p:cNvPr id="9" name="Title 1">
            <a:extLst>
              <a:ext uri="{FF2B5EF4-FFF2-40B4-BE49-F238E27FC236}">
                <a16:creationId xmlns:a16="http://schemas.microsoft.com/office/drawing/2014/main" id="{34492ACE-A8B5-47A5-822A-76DAD975C78F}"/>
              </a:ext>
            </a:extLst>
          </p:cNvPr>
          <p:cNvSpPr txBox="1">
            <a:spLocks/>
          </p:cNvSpPr>
          <p:nvPr/>
        </p:nvSpPr>
        <p:spPr>
          <a:xfrm>
            <a:off x="3638580" y="2835217"/>
            <a:ext cx="7355991" cy="801388"/>
          </a:xfrm>
          <a:prstGeom prst="rect">
            <a:avLst/>
          </a:prstGeom>
        </p:spPr>
        <p:txBody>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en-US" dirty="0">
                <a:solidFill>
                  <a:schemeClr val="bg1"/>
                </a:solidFill>
              </a:rPr>
              <a:t>Demo: List Formatter</a:t>
            </a:r>
          </a:p>
        </p:txBody>
      </p:sp>
      <p:pic>
        <p:nvPicPr>
          <p:cNvPr id="6" name="Picture 12" descr="See the source image">
            <a:extLst>
              <a:ext uri="{FF2B5EF4-FFF2-40B4-BE49-F238E27FC236}">
                <a16:creationId xmlns:a16="http://schemas.microsoft.com/office/drawing/2014/main" id="{B97680EB-DFD0-40F2-8618-87273386283D}"/>
              </a:ext>
            </a:extLst>
          </p:cNvPr>
          <p:cNvPicPr>
            <a:picLocks noChangeAspect="1" noChangeArrowheads="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flipH="1">
            <a:off x="539600" y="1731078"/>
            <a:ext cx="2001795"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7378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https://u3.photofunia.com/1/results/I/4/I4AcPRzBU54_4c2oKKZ8pA_r.jpg">
            <a:extLst>
              <a:ext uri="{FF2B5EF4-FFF2-40B4-BE49-F238E27FC236}">
                <a16:creationId xmlns:a16="http://schemas.microsoft.com/office/drawing/2014/main" id="{7D1C8AB4-49F7-47EC-9FDD-D16601C569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477553"/>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5294" dirty="0"/>
              <a:t>Contribution Opportunities</a:t>
            </a:r>
            <a:endParaRPr lang="fi-FI" sz="5294" dirty="0"/>
          </a:p>
        </p:txBody>
      </p:sp>
      <p:sp>
        <p:nvSpPr>
          <p:cNvPr id="3" name="Content Placeholder 2">
            <a:extLst>
              <a:ext uri="{FF2B5EF4-FFF2-40B4-BE49-F238E27FC236}">
                <a16:creationId xmlns:a16="http://schemas.microsoft.com/office/drawing/2014/main" id="{E6E90840-CFE5-48D8-A388-A85257CC861F}"/>
              </a:ext>
            </a:extLst>
          </p:cNvPr>
          <p:cNvSpPr>
            <a:spLocks noGrp="1"/>
          </p:cNvSpPr>
          <p:nvPr>
            <p:ph idx="1"/>
          </p:nvPr>
        </p:nvSpPr>
        <p:spPr/>
        <p:txBody>
          <a:bodyPr>
            <a:normAutofit/>
          </a:bodyPr>
          <a:lstStyle/>
          <a:p>
            <a:r>
              <a:rPr lang="en-US" dirty="0"/>
              <a:t>Join the calls and talk in the chat</a:t>
            </a:r>
          </a:p>
          <a:p>
            <a:r>
              <a:rPr lang="en-US" dirty="0"/>
              <a:t>Add an idea to UserVoice</a:t>
            </a:r>
          </a:p>
          <a:p>
            <a:r>
              <a:rPr lang="en-US" dirty="0"/>
              <a:t>Fix the documentation</a:t>
            </a:r>
          </a:p>
          <a:p>
            <a:r>
              <a:rPr lang="en-US" dirty="0"/>
              <a:t>Report an Issue</a:t>
            </a:r>
          </a:p>
          <a:p>
            <a:r>
              <a:rPr lang="en-US" dirty="0"/>
              <a:t>Fix some code</a:t>
            </a:r>
          </a:p>
          <a:p>
            <a:r>
              <a:rPr lang="en-US" dirty="0"/>
              <a:t>Present on the call</a:t>
            </a:r>
          </a:p>
          <a:p>
            <a:r>
              <a:rPr lang="en-US" dirty="0"/>
              <a:t>Add a sample</a:t>
            </a:r>
          </a:p>
        </p:txBody>
      </p:sp>
      <p:pic>
        <p:nvPicPr>
          <p:cNvPr id="16386" name="Picture 2" descr="See the source image">
            <a:extLst>
              <a:ext uri="{FF2B5EF4-FFF2-40B4-BE49-F238E27FC236}">
                <a16:creationId xmlns:a16="http://schemas.microsoft.com/office/drawing/2014/main" id="{A1E29D7F-848B-46D5-86F9-31A1896B1D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5460" y="2331623"/>
            <a:ext cx="5981700" cy="4086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544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mutualsavings.org/wp-content/uploads/2011/03/thumbs-up.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234184" y="3677506"/>
            <a:ext cx="1800630" cy="31022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sz="4313" dirty="0"/>
              <a:t>Thank you for your assistance within last month! </a:t>
            </a:r>
          </a:p>
        </p:txBody>
      </p:sp>
      <p:sp>
        <p:nvSpPr>
          <p:cNvPr id="5" name="Text Placeholder 4"/>
          <p:cNvSpPr>
            <a:spLocks noGrp="1"/>
          </p:cNvSpPr>
          <p:nvPr>
            <p:ph type="body" sz="quarter" idx="10"/>
          </p:nvPr>
        </p:nvSpPr>
        <p:spPr>
          <a:xfrm>
            <a:off x="269241" y="1189494"/>
            <a:ext cx="4196128" cy="5512540"/>
          </a:xfrm>
        </p:spPr>
        <p:txBody>
          <a:bodyPr/>
          <a:lstStyle/>
          <a:p>
            <a:pPr>
              <a:spcBef>
                <a:spcPts val="0"/>
              </a:spcBef>
              <a:spcAft>
                <a:spcPts val="588"/>
              </a:spcAft>
            </a:pPr>
            <a:r>
              <a:rPr lang="en-US" sz="1176" dirty="0"/>
              <a:t>Alex Terentiev (</a:t>
            </a:r>
            <a:r>
              <a:rPr lang="en-US" sz="1176" dirty="0" err="1"/>
              <a:t>SharePointalist</a:t>
            </a:r>
            <a:r>
              <a:rPr lang="en-US" sz="1176" dirty="0"/>
              <a:t>) - @</a:t>
            </a:r>
            <a:r>
              <a:rPr lang="en-US" sz="1176" dirty="0" err="1"/>
              <a:t>alexaterentiev</a:t>
            </a:r>
            <a:endParaRPr lang="en-US" sz="1176" dirty="0"/>
          </a:p>
          <a:p>
            <a:pPr>
              <a:spcBef>
                <a:spcPts val="0"/>
              </a:spcBef>
              <a:spcAft>
                <a:spcPts val="588"/>
              </a:spcAft>
            </a:pPr>
            <a:r>
              <a:rPr lang="en-US" sz="1176" dirty="0" err="1"/>
              <a:t>andreasblueher</a:t>
            </a:r>
            <a:r>
              <a:rPr lang="en-US" sz="1176" dirty="0"/>
              <a:t> alias - </a:t>
            </a:r>
            <a:r>
              <a:rPr lang="en-US" sz="1176" dirty="0" err="1"/>
              <a:t>andreasblueher</a:t>
            </a:r>
            <a:endParaRPr lang="en-US" sz="1176" dirty="0"/>
          </a:p>
          <a:p>
            <a:pPr>
              <a:spcBef>
                <a:spcPts val="0"/>
              </a:spcBef>
              <a:spcAft>
                <a:spcPts val="588"/>
              </a:spcAft>
            </a:pPr>
            <a:r>
              <a:rPr lang="en-US" sz="1176" dirty="0"/>
              <a:t>Andrew Connell (</a:t>
            </a:r>
            <a:r>
              <a:rPr lang="en-US" sz="1176" dirty="0" err="1"/>
              <a:t>Voitanos</a:t>
            </a:r>
            <a:r>
              <a:rPr lang="en-US" sz="1176" dirty="0"/>
              <a:t>) - @</a:t>
            </a:r>
            <a:r>
              <a:rPr lang="en-US" sz="1176" dirty="0" err="1"/>
              <a:t>andrewconnell</a:t>
            </a:r>
            <a:endParaRPr lang="en-US" sz="1176" dirty="0"/>
          </a:p>
          <a:p>
            <a:pPr>
              <a:spcBef>
                <a:spcPts val="0"/>
              </a:spcBef>
              <a:spcAft>
                <a:spcPts val="588"/>
              </a:spcAft>
            </a:pPr>
            <a:r>
              <a:rPr lang="en-US" sz="1176" dirty="0"/>
              <a:t>Andrew Koltyakov (ARVO Systems) - @</a:t>
            </a:r>
            <a:r>
              <a:rPr lang="en-US" sz="1176" dirty="0" err="1"/>
              <a:t>andrewkoltyakov</a:t>
            </a:r>
            <a:endParaRPr lang="en-US" sz="1176" dirty="0"/>
          </a:p>
          <a:p>
            <a:pPr>
              <a:spcBef>
                <a:spcPts val="0"/>
              </a:spcBef>
              <a:spcAft>
                <a:spcPts val="588"/>
              </a:spcAft>
            </a:pPr>
            <a:r>
              <a:rPr lang="en-US" sz="1176" dirty="0" err="1"/>
              <a:t>Asish</a:t>
            </a:r>
            <a:r>
              <a:rPr lang="en-US" sz="1176" dirty="0"/>
              <a:t> </a:t>
            </a:r>
            <a:r>
              <a:rPr lang="en-US" sz="1176" dirty="0" err="1"/>
              <a:t>Padhy</a:t>
            </a:r>
            <a:r>
              <a:rPr lang="en-US" sz="1176" dirty="0"/>
              <a:t> - </a:t>
            </a:r>
            <a:r>
              <a:rPr lang="en-US" sz="1176" dirty="0" err="1"/>
              <a:t>AsishP</a:t>
            </a:r>
            <a:endParaRPr lang="en-US" sz="1176" dirty="0"/>
          </a:p>
          <a:p>
            <a:pPr>
              <a:spcBef>
                <a:spcPts val="0"/>
              </a:spcBef>
              <a:spcAft>
                <a:spcPts val="588"/>
              </a:spcAft>
            </a:pPr>
            <a:r>
              <a:rPr lang="en-US" sz="1176" dirty="0" err="1"/>
              <a:t>berosk</a:t>
            </a:r>
            <a:r>
              <a:rPr lang="en-US" sz="1176" dirty="0"/>
              <a:t> alias - </a:t>
            </a:r>
            <a:r>
              <a:rPr lang="en-US" sz="1176" dirty="0" err="1"/>
              <a:t>berosk</a:t>
            </a:r>
            <a:endParaRPr lang="en-US" sz="1176" dirty="0"/>
          </a:p>
          <a:p>
            <a:pPr>
              <a:spcBef>
                <a:spcPts val="0"/>
              </a:spcBef>
              <a:spcAft>
                <a:spcPts val="588"/>
              </a:spcAft>
            </a:pPr>
            <a:r>
              <a:rPr lang="en-US" sz="1176" dirty="0"/>
              <a:t>Beau Cameron - @</a:t>
            </a:r>
            <a:r>
              <a:rPr lang="en-US" sz="1176" dirty="0" err="1"/>
              <a:t>Beau__Cameron</a:t>
            </a:r>
            <a:endParaRPr lang="en-US" sz="1176" dirty="0"/>
          </a:p>
          <a:p>
            <a:pPr>
              <a:spcBef>
                <a:spcPts val="0"/>
              </a:spcBef>
              <a:spcAft>
                <a:spcPts val="588"/>
              </a:spcAft>
            </a:pPr>
            <a:r>
              <a:rPr lang="en-US" sz="1176" dirty="0"/>
              <a:t>Chris Kent (DMI) - @</a:t>
            </a:r>
            <a:r>
              <a:rPr lang="en-US" sz="1176" dirty="0" err="1"/>
              <a:t>theChrisKent</a:t>
            </a:r>
            <a:endParaRPr lang="en-US" sz="1176" dirty="0"/>
          </a:p>
          <a:p>
            <a:pPr>
              <a:spcBef>
                <a:spcPts val="0"/>
              </a:spcBef>
              <a:spcAft>
                <a:spcPts val="588"/>
              </a:spcAft>
            </a:pPr>
            <a:r>
              <a:rPr lang="en-US" sz="1176" dirty="0" err="1"/>
              <a:t>ChrispyBites</a:t>
            </a:r>
            <a:r>
              <a:rPr lang="en-US" sz="1176" dirty="0"/>
              <a:t> alias - </a:t>
            </a:r>
            <a:r>
              <a:rPr lang="en-US" sz="1176" dirty="0" err="1"/>
              <a:t>ChrispyBites</a:t>
            </a:r>
            <a:endParaRPr lang="en-US" sz="1176" dirty="0"/>
          </a:p>
          <a:p>
            <a:pPr>
              <a:spcBef>
                <a:spcPts val="0"/>
              </a:spcBef>
              <a:spcAft>
                <a:spcPts val="588"/>
              </a:spcAft>
            </a:pPr>
            <a:r>
              <a:rPr lang="en-US" sz="1176" dirty="0"/>
              <a:t>David Warner II (Catapult) - @</a:t>
            </a:r>
            <a:r>
              <a:rPr lang="en-US" sz="1176" dirty="0" err="1"/>
              <a:t>DavidWarnerII</a:t>
            </a:r>
            <a:endParaRPr lang="en-US" sz="1176" dirty="0"/>
          </a:p>
          <a:p>
            <a:pPr>
              <a:spcBef>
                <a:spcPts val="0"/>
              </a:spcBef>
              <a:spcAft>
                <a:spcPts val="588"/>
              </a:spcAft>
            </a:pPr>
            <a:r>
              <a:rPr lang="en-US" sz="1176" dirty="0"/>
              <a:t>Derek Noonan - </a:t>
            </a:r>
            <a:r>
              <a:rPr lang="en-US" sz="1176" dirty="0" err="1"/>
              <a:t>noonand</a:t>
            </a:r>
            <a:endParaRPr lang="en-US" sz="1176" dirty="0"/>
          </a:p>
          <a:p>
            <a:pPr>
              <a:spcBef>
                <a:spcPts val="0"/>
              </a:spcBef>
              <a:spcAft>
                <a:spcPts val="588"/>
              </a:spcAft>
            </a:pPr>
            <a:r>
              <a:rPr lang="en-US" sz="1176" dirty="0"/>
              <a:t>Edin Kapic - @</a:t>
            </a:r>
            <a:r>
              <a:rPr lang="en-US" sz="1176" dirty="0" err="1"/>
              <a:t>ekapic</a:t>
            </a:r>
            <a:endParaRPr lang="en-US" sz="1176" dirty="0"/>
          </a:p>
          <a:p>
            <a:pPr>
              <a:spcBef>
                <a:spcPts val="0"/>
              </a:spcBef>
              <a:spcAft>
                <a:spcPts val="588"/>
              </a:spcAft>
            </a:pPr>
            <a:r>
              <a:rPr lang="en-US" sz="1176" dirty="0"/>
              <a:t>Elio Struyf - @</a:t>
            </a:r>
            <a:r>
              <a:rPr lang="en-US" sz="1176" dirty="0" err="1"/>
              <a:t>eliostruyf</a:t>
            </a:r>
            <a:r>
              <a:rPr lang="en-US" sz="1176" dirty="0"/>
              <a:t> </a:t>
            </a:r>
          </a:p>
          <a:p>
            <a:pPr>
              <a:spcBef>
                <a:spcPts val="0"/>
              </a:spcBef>
              <a:spcAft>
                <a:spcPts val="588"/>
              </a:spcAft>
            </a:pPr>
            <a:r>
              <a:rPr lang="en-US" sz="1176" dirty="0"/>
              <a:t>Erwin van Hunen (Rencore) - @</a:t>
            </a:r>
            <a:r>
              <a:rPr lang="en-US" sz="1176" dirty="0" err="1"/>
              <a:t>erwinvanhunen</a:t>
            </a:r>
            <a:r>
              <a:rPr lang="en-US" sz="1176" dirty="0"/>
              <a:t> </a:t>
            </a:r>
          </a:p>
          <a:p>
            <a:pPr>
              <a:spcBef>
                <a:spcPts val="0"/>
              </a:spcBef>
              <a:spcAft>
                <a:spcPts val="588"/>
              </a:spcAft>
            </a:pPr>
            <a:r>
              <a:rPr lang="en-US" sz="1176" dirty="0"/>
              <a:t>Eric Overfield (</a:t>
            </a:r>
            <a:r>
              <a:rPr lang="en-US" sz="1176" dirty="0" err="1"/>
              <a:t>PixelMill</a:t>
            </a:r>
            <a:r>
              <a:rPr lang="en-US" sz="1176" dirty="0"/>
              <a:t>) - @</a:t>
            </a:r>
            <a:r>
              <a:rPr lang="en-US" sz="1176" dirty="0" err="1"/>
              <a:t>EricOverfield</a:t>
            </a:r>
            <a:endParaRPr lang="en-US" sz="1176" dirty="0"/>
          </a:p>
          <a:p>
            <a:pPr>
              <a:spcBef>
                <a:spcPts val="0"/>
              </a:spcBef>
              <a:spcAft>
                <a:spcPts val="588"/>
              </a:spcAft>
            </a:pPr>
            <a:r>
              <a:rPr lang="en-US" sz="1176" dirty="0"/>
              <a:t>Eric Shupps - @</a:t>
            </a:r>
            <a:r>
              <a:rPr lang="en-US" sz="1176" dirty="0" err="1"/>
              <a:t>eshupps</a:t>
            </a:r>
            <a:endParaRPr lang="en-US" sz="1176" dirty="0"/>
          </a:p>
          <a:p>
            <a:pPr>
              <a:spcBef>
                <a:spcPts val="0"/>
              </a:spcBef>
              <a:spcAft>
                <a:spcPts val="588"/>
              </a:spcAft>
            </a:pPr>
            <a:r>
              <a:rPr lang="en-US" sz="1176" dirty="0"/>
              <a:t>Franck Cornu (</a:t>
            </a:r>
            <a:r>
              <a:rPr lang="en-US" sz="1176" dirty="0" err="1"/>
              <a:t>aequos</a:t>
            </a:r>
            <a:r>
              <a:rPr lang="en-US" sz="1176" dirty="0"/>
              <a:t>) - @</a:t>
            </a:r>
            <a:r>
              <a:rPr lang="en-US" sz="1176" dirty="0" err="1"/>
              <a:t>FranckCornu</a:t>
            </a:r>
            <a:endParaRPr lang="en-US" sz="1176" dirty="0"/>
          </a:p>
          <a:p>
            <a:pPr>
              <a:spcBef>
                <a:spcPts val="0"/>
              </a:spcBef>
              <a:spcAft>
                <a:spcPts val="588"/>
              </a:spcAft>
            </a:pPr>
            <a:r>
              <a:rPr lang="en-US" sz="1176" dirty="0"/>
              <a:t>Fredrik </a:t>
            </a:r>
            <a:r>
              <a:rPr lang="en-US" sz="1176" dirty="0" err="1"/>
              <a:t>Thorild</a:t>
            </a:r>
            <a:r>
              <a:rPr lang="en-US" sz="1176" dirty="0"/>
              <a:t> (Sogeti) - </a:t>
            </a:r>
            <a:r>
              <a:rPr lang="en-US" sz="1176" dirty="0" err="1"/>
              <a:t>fthorild</a:t>
            </a:r>
            <a:endParaRPr lang="en-US" sz="1176" dirty="0"/>
          </a:p>
          <a:p>
            <a:pPr>
              <a:spcBef>
                <a:spcPts val="0"/>
              </a:spcBef>
              <a:spcAft>
                <a:spcPts val="588"/>
              </a:spcAft>
            </a:pPr>
            <a:r>
              <a:rPr lang="en-US" sz="1176" dirty="0"/>
              <a:t>Giuliano De Luca - @</a:t>
            </a:r>
            <a:r>
              <a:rPr lang="en-US" sz="1176" dirty="0" err="1"/>
              <a:t>giuleon</a:t>
            </a:r>
            <a:endParaRPr lang="en-US" sz="1176" dirty="0"/>
          </a:p>
          <a:p>
            <a:pPr>
              <a:spcBef>
                <a:spcPts val="0"/>
              </a:spcBef>
              <a:spcAft>
                <a:spcPts val="588"/>
              </a:spcAft>
            </a:pPr>
            <a:r>
              <a:rPr lang="en-US" sz="1176" dirty="0"/>
              <a:t>Hilton </a:t>
            </a:r>
            <a:r>
              <a:rPr lang="en-US" sz="1176" dirty="0" err="1"/>
              <a:t>Giesenow</a:t>
            </a:r>
            <a:r>
              <a:rPr lang="en-US" sz="1176" dirty="0"/>
              <a:t> (Experts Inside) - </a:t>
            </a:r>
            <a:r>
              <a:rPr lang="en-US" sz="1176" dirty="0" err="1"/>
              <a:t>HiltonGiesenow</a:t>
            </a:r>
            <a:endParaRPr lang="en-US" sz="1176" dirty="0"/>
          </a:p>
          <a:p>
            <a:pPr>
              <a:spcBef>
                <a:spcPts val="0"/>
              </a:spcBef>
              <a:spcAft>
                <a:spcPts val="588"/>
              </a:spcAft>
            </a:pPr>
            <a:r>
              <a:rPr lang="en-US" sz="1176" dirty="0"/>
              <a:t>Hugo Bernier - @</a:t>
            </a:r>
            <a:r>
              <a:rPr lang="en-US" sz="1176" dirty="0" err="1"/>
              <a:t>bernierh</a:t>
            </a:r>
            <a:endParaRPr lang="en-US" sz="1176" dirty="0"/>
          </a:p>
          <a:p>
            <a:pPr>
              <a:spcBef>
                <a:spcPts val="0"/>
              </a:spcBef>
              <a:spcAft>
                <a:spcPts val="588"/>
              </a:spcAft>
            </a:pPr>
            <a:r>
              <a:rPr lang="en-US" sz="1176" dirty="0" err="1"/>
              <a:t>jdonajkowski</a:t>
            </a:r>
            <a:r>
              <a:rPr lang="en-US" sz="1176" dirty="0"/>
              <a:t> alias - </a:t>
            </a:r>
            <a:r>
              <a:rPr lang="en-US" sz="1176" dirty="0" err="1"/>
              <a:t>jdonajkowski</a:t>
            </a:r>
            <a:endParaRPr lang="en-US" sz="1176" dirty="0"/>
          </a:p>
        </p:txBody>
      </p:sp>
      <p:sp>
        <p:nvSpPr>
          <p:cNvPr id="7" name="Text Placeholder 6"/>
          <p:cNvSpPr>
            <a:spLocks noGrp="1"/>
          </p:cNvSpPr>
          <p:nvPr>
            <p:ph type="body" sz="quarter" idx="11"/>
          </p:nvPr>
        </p:nvSpPr>
        <p:spPr>
          <a:xfrm>
            <a:off x="4322380" y="1189494"/>
            <a:ext cx="4196128" cy="5587972"/>
          </a:xfrm>
        </p:spPr>
        <p:txBody>
          <a:bodyPr/>
          <a:lstStyle/>
          <a:p>
            <a:pPr>
              <a:spcBef>
                <a:spcPts val="0"/>
              </a:spcBef>
              <a:spcAft>
                <a:spcPts val="588"/>
              </a:spcAft>
            </a:pPr>
            <a:r>
              <a:rPr lang="en-US" sz="1176" dirty="0"/>
              <a:t>Joel Rodrigues (CPS) - </a:t>
            </a:r>
            <a:r>
              <a:rPr lang="en-US" sz="1176" dirty="0" err="1"/>
              <a:t>joelfmrodrigues</a:t>
            </a:r>
            <a:endParaRPr lang="en-US" sz="1176" dirty="0"/>
          </a:p>
          <a:p>
            <a:pPr>
              <a:spcBef>
                <a:spcPts val="0"/>
              </a:spcBef>
              <a:spcAft>
                <a:spcPts val="588"/>
              </a:spcAft>
            </a:pPr>
            <a:r>
              <a:rPr lang="en-US" sz="1176" dirty="0"/>
              <a:t>John Benson - john88benson</a:t>
            </a:r>
          </a:p>
          <a:p>
            <a:pPr>
              <a:spcBef>
                <a:spcPts val="0"/>
              </a:spcBef>
              <a:spcAft>
                <a:spcPts val="588"/>
              </a:spcAft>
            </a:pPr>
            <a:r>
              <a:rPr lang="en-US" sz="1176" dirty="0"/>
              <a:t>Kim </a:t>
            </a:r>
            <a:r>
              <a:rPr lang="en-US" sz="1176" dirty="0" err="1"/>
              <a:t>Damsleth</a:t>
            </a:r>
            <a:r>
              <a:rPr lang="en-US" sz="1176" dirty="0"/>
              <a:t> (Puzzlepart) - </a:t>
            </a:r>
            <a:r>
              <a:rPr lang="en-US" sz="1176" dirty="0" err="1"/>
              <a:t>damsleth</a:t>
            </a:r>
            <a:endParaRPr lang="en-US" sz="100" dirty="0"/>
          </a:p>
          <a:p>
            <a:pPr>
              <a:spcBef>
                <a:spcPts val="0"/>
              </a:spcBef>
              <a:spcAft>
                <a:spcPts val="588"/>
              </a:spcAft>
            </a:pPr>
            <a:r>
              <a:rPr lang="en-US" sz="1176" dirty="0"/>
              <a:t>Lars Lynch - </a:t>
            </a:r>
            <a:r>
              <a:rPr lang="en-US" sz="1176" dirty="0" err="1"/>
              <a:t>tklarslynch</a:t>
            </a:r>
            <a:endParaRPr lang="en-US" sz="1176" dirty="0"/>
          </a:p>
          <a:p>
            <a:pPr>
              <a:spcBef>
                <a:spcPts val="0"/>
              </a:spcBef>
              <a:spcAft>
                <a:spcPts val="588"/>
              </a:spcAft>
            </a:pPr>
            <a:r>
              <a:rPr lang="en-US" sz="1176" dirty="0"/>
              <a:t>Laurent </a:t>
            </a:r>
            <a:r>
              <a:rPr lang="en-US" sz="1176" dirty="0" err="1"/>
              <a:t>Sittler</a:t>
            </a:r>
            <a:r>
              <a:rPr lang="en-US" sz="1176" dirty="0"/>
              <a:t> (</a:t>
            </a:r>
            <a:r>
              <a:rPr lang="en-US" sz="1176" dirty="0" err="1"/>
              <a:t>Exakis</a:t>
            </a:r>
            <a:r>
              <a:rPr lang="en-US" sz="1176" dirty="0"/>
              <a:t>) - @laul0_68</a:t>
            </a:r>
          </a:p>
          <a:p>
            <a:pPr>
              <a:spcBef>
                <a:spcPts val="0"/>
              </a:spcBef>
              <a:spcAft>
                <a:spcPts val="588"/>
              </a:spcAft>
            </a:pPr>
            <a:r>
              <a:rPr lang="en-US" sz="1176" dirty="0"/>
              <a:t>Luis Mañez - @</a:t>
            </a:r>
            <a:r>
              <a:rPr lang="en-US" sz="1176" dirty="0" err="1"/>
              <a:t>luismanez</a:t>
            </a:r>
            <a:endParaRPr lang="en-US" sz="1176" dirty="0"/>
          </a:p>
          <a:p>
            <a:pPr>
              <a:spcBef>
                <a:spcPts val="0"/>
              </a:spcBef>
              <a:spcAft>
                <a:spcPts val="588"/>
              </a:spcAft>
            </a:pPr>
            <a:r>
              <a:rPr lang="en-US" sz="1176" dirty="0"/>
              <a:t>Luis Valencia - @</a:t>
            </a:r>
            <a:r>
              <a:rPr lang="en-US" sz="1176" dirty="0" err="1"/>
              <a:t>levalencia</a:t>
            </a:r>
            <a:endParaRPr lang="en-US" sz="1176" dirty="0"/>
          </a:p>
          <a:p>
            <a:pPr>
              <a:spcBef>
                <a:spcPts val="0"/>
              </a:spcBef>
              <a:spcAft>
                <a:spcPts val="588"/>
              </a:spcAft>
            </a:pPr>
            <a:r>
              <a:rPr lang="en-US" sz="1176" dirty="0"/>
              <a:t>Mark </a:t>
            </a:r>
            <a:r>
              <a:rPr lang="en-US" sz="1176" dirty="0" err="1"/>
              <a:t>Powney</a:t>
            </a:r>
            <a:r>
              <a:rPr lang="en-US" sz="1176" dirty="0"/>
              <a:t> - </a:t>
            </a:r>
            <a:r>
              <a:rPr lang="en-US" sz="1176" dirty="0" err="1"/>
              <a:t>mpowney</a:t>
            </a:r>
            <a:endParaRPr lang="en-US" sz="1176" dirty="0"/>
          </a:p>
          <a:p>
            <a:pPr>
              <a:spcBef>
                <a:spcPts val="0"/>
              </a:spcBef>
              <a:spcAft>
                <a:spcPts val="588"/>
              </a:spcAft>
            </a:pPr>
            <a:r>
              <a:rPr lang="en-US" sz="1176" dirty="0"/>
              <a:t>Martin </a:t>
            </a:r>
            <a:r>
              <a:rPr lang="en-US" sz="1176" dirty="0" err="1"/>
              <a:t>Dubec</a:t>
            </a:r>
            <a:r>
              <a:rPr lang="en-US" sz="1176" dirty="0"/>
              <a:t> - </a:t>
            </a:r>
            <a:r>
              <a:rPr lang="en-US" sz="1176" dirty="0" err="1"/>
              <a:t>cebud</a:t>
            </a:r>
            <a:endParaRPr lang="en-US" sz="1176" dirty="0"/>
          </a:p>
          <a:p>
            <a:pPr>
              <a:spcBef>
                <a:spcPts val="0"/>
              </a:spcBef>
              <a:spcAft>
                <a:spcPts val="588"/>
              </a:spcAft>
            </a:pPr>
            <a:r>
              <a:rPr lang="en-US" sz="1176" dirty="0"/>
              <a:t>Michael Schau (</a:t>
            </a:r>
            <a:r>
              <a:rPr lang="en-US" sz="1176" dirty="0" err="1"/>
              <a:t>WorkPoint</a:t>
            </a:r>
            <a:r>
              <a:rPr lang="en-US" sz="1176" dirty="0"/>
              <a:t> A/S) - @</a:t>
            </a:r>
            <a:r>
              <a:rPr lang="en-US" sz="1176" dirty="0" err="1"/>
              <a:t>SchauDK</a:t>
            </a:r>
            <a:endParaRPr lang="en-US" sz="1176" dirty="0"/>
          </a:p>
          <a:p>
            <a:pPr>
              <a:spcBef>
                <a:spcPts val="0"/>
              </a:spcBef>
              <a:spcAft>
                <a:spcPts val="588"/>
              </a:spcAft>
            </a:pPr>
            <a:r>
              <a:rPr lang="en-US" sz="1176" dirty="0"/>
              <a:t>Mikael Svenson (Puzzlepart) - @</a:t>
            </a:r>
            <a:r>
              <a:rPr lang="en-US" sz="1176" dirty="0" err="1"/>
              <a:t>mikaelsvenson</a:t>
            </a:r>
            <a:endParaRPr lang="en-US" sz="1176" dirty="0"/>
          </a:p>
          <a:p>
            <a:pPr>
              <a:spcBef>
                <a:spcPts val="0"/>
              </a:spcBef>
              <a:spcAft>
                <a:spcPts val="588"/>
              </a:spcAft>
            </a:pPr>
            <a:r>
              <a:rPr lang="en-US" sz="1176" dirty="0"/>
              <a:t>Ole Kristian </a:t>
            </a:r>
            <a:r>
              <a:rPr lang="en-US" sz="1176" dirty="0" err="1"/>
              <a:t>Mørch-Storstein</a:t>
            </a:r>
            <a:r>
              <a:rPr lang="en-US" sz="1176" dirty="0"/>
              <a:t> (Puzzlepart) - </a:t>
            </a:r>
            <a:r>
              <a:rPr lang="en-US" sz="1176" dirty="0" err="1"/>
              <a:t>okms</a:t>
            </a:r>
            <a:endParaRPr lang="en-US" sz="1176" dirty="0"/>
          </a:p>
          <a:p>
            <a:pPr>
              <a:spcBef>
                <a:spcPts val="0"/>
              </a:spcBef>
              <a:spcAft>
                <a:spcPts val="588"/>
              </a:spcAft>
            </a:pPr>
            <a:r>
              <a:rPr lang="en-US" sz="1176" dirty="0"/>
              <a:t>Ole Martin Pettersen (Puzzlepart) - </a:t>
            </a:r>
            <a:r>
              <a:rPr lang="en-US" sz="1176" dirty="0" err="1"/>
              <a:t>olemp</a:t>
            </a:r>
            <a:endParaRPr lang="en-US" sz="1176" dirty="0"/>
          </a:p>
          <a:p>
            <a:pPr>
              <a:spcBef>
                <a:spcPts val="0"/>
              </a:spcBef>
              <a:spcAft>
                <a:spcPts val="588"/>
              </a:spcAft>
            </a:pPr>
            <a:r>
              <a:rPr lang="en-US" sz="1176" dirty="0"/>
              <a:t>Paolo Pialorsi (PiaSys.com) - @</a:t>
            </a:r>
            <a:r>
              <a:rPr lang="en-US" sz="1176" dirty="0" err="1"/>
              <a:t>PaoloPia</a:t>
            </a:r>
            <a:endParaRPr lang="en-US" sz="1176" dirty="0"/>
          </a:p>
          <a:p>
            <a:pPr>
              <a:spcBef>
                <a:spcPts val="0"/>
              </a:spcBef>
              <a:spcAft>
                <a:spcPts val="588"/>
              </a:spcAft>
            </a:pPr>
            <a:r>
              <a:rPr lang="en-US" sz="1176" dirty="0"/>
              <a:t>Paul Pascha (</a:t>
            </a:r>
            <a:r>
              <a:rPr lang="en-US" sz="1176" dirty="0" err="1"/>
              <a:t>Wortell</a:t>
            </a:r>
            <a:r>
              <a:rPr lang="en-US" sz="1176" dirty="0"/>
              <a:t>) - @</a:t>
            </a:r>
            <a:r>
              <a:rPr lang="en-US" sz="1176" dirty="0" err="1"/>
              <a:t>paulpascha</a:t>
            </a:r>
            <a:endParaRPr lang="en-US" sz="1176" dirty="0"/>
          </a:p>
          <a:p>
            <a:pPr>
              <a:spcBef>
                <a:spcPts val="0"/>
              </a:spcBef>
              <a:spcAft>
                <a:spcPts val="588"/>
              </a:spcAft>
            </a:pPr>
            <a:r>
              <a:rPr lang="en-US" sz="1176" dirty="0"/>
              <a:t>Paul Schaeflein - @</a:t>
            </a:r>
            <a:r>
              <a:rPr lang="en-US" sz="1176" dirty="0" err="1"/>
              <a:t>paulschaeflein</a:t>
            </a:r>
            <a:endParaRPr lang="en-US" sz="1176" dirty="0"/>
          </a:p>
          <a:p>
            <a:pPr>
              <a:spcBef>
                <a:spcPts val="0"/>
              </a:spcBef>
              <a:spcAft>
                <a:spcPts val="588"/>
              </a:spcAft>
            </a:pPr>
            <a:r>
              <a:rPr lang="en-US" sz="1176" dirty="0"/>
              <a:t>Radi Atanassov (</a:t>
            </a:r>
            <a:r>
              <a:rPr lang="en-US" sz="1176" dirty="0" err="1"/>
              <a:t>OneBit</a:t>
            </a:r>
            <a:r>
              <a:rPr lang="en-US" sz="1176" dirty="0"/>
              <a:t> Software) - @</a:t>
            </a:r>
            <a:r>
              <a:rPr lang="en-US" sz="1176" dirty="0" err="1"/>
              <a:t>RadiAtanassov</a:t>
            </a:r>
            <a:endParaRPr lang="en-US" sz="1176" dirty="0"/>
          </a:p>
          <a:p>
            <a:pPr>
              <a:spcBef>
                <a:spcPts val="0"/>
              </a:spcBef>
              <a:spcAft>
                <a:spcPts val="588"/>
              </a:spcAft>
            </a:pPr>
            <a:r>
              <a:rPr lang="en-US" sz="1176" dirty="0"/>
              <a:t>Richard Priddy - </a:t>
            </a:r>
            <a:r>
              <a:rPr lang="en-US" sz="1176" dirty="0" err="1"/>
              <a:t>RichardPriddy</a:t>
            </a:r>
            <a:endParaRPr lang="en-US" sz="1176" dirty="0"/>
          </a:p>
          <a:p>
            <a:pPr>
              <a:spcBef>
                <a:spcPts val="0"/>
              </a:spcBef>
              <a:spcAft>
                <a:spcPts val="588"/>
              </a:spcAft>
            </a:pPr>
            <a:r>
              <a:rPr lang="en-US" sz="1176" dirty="0"/>
              <a:t>Russell Gove - </a:t>
            </a:r>
            <a:r>
              <a:rPr lang="en-US" sz="1176" dirty="0" err="1"/>
              <a:t>russgove</a:t>
            </a:r>
            <a:endParaRPr lang="en-US" sz="1176" dirty="0"/>
          </a:p>
          <a:p>
            <a:pPr>
              <a:spcBef>
                <a:spcPts val="0"/>
              </a:spcBef>
              <a:spcAft>
                <a:spcPts val="588"/>
              </a:spcAft>
            </a:pPr>
            <a:r>
              <a:rPr lang="en-US" sz="1176" dirty="0"/>
              <a:t>Sebastian </a:t>
            </a:r>
            <a:r>
              <a:rPr lang="en-US" sz="1176" dirty="0" err="1"/>
              <a:t>Mattar</a:t>
            </a:r>
            <a:r>
              <a:rPr lang="en-US" sz="1176" dirty="0"/>
              <a:t> - </a:t>
            </a:r>
            <a:r>
              <a:rPr lang="en-US" sz="1176" dirty="0" err="1"/>
              <a:t>sebastianmattar</a:t>
            </a:r>
            <a:endParaRPr lang="en-US" sz="1176" dirty="0"/>
          </a:p>
          <a:p>
            <a:pPr>
              <a:spcBef>
                <a:spcPts val="0"/>
              </a:spcBef>
              <a:spcAft>
                <a:spcPts val="588"/>
              </a:spcAft>
            </a:pPr>
            <a:r>
              <a:rPr lang="en-US" sz="1176" dirty="0"/>
              <a:t>Sergei </a:t>
            </a:r>
            <a:r>
              <a:rPr lang="en-US" sz="1176" dirty="0" err="1"/>
              <a:t>Sergeev</a:t>
            </a:r>
            <a:r>
              <a:rPr lang="en-US" sz="1176" dirty="0"/>
              <a:t> - @</a:t>
            </a:r>
            <a:r>
              <a:rPr lang="en-US" sz="1176" dirty="0" err="1"/>
              <a:t>sergeev_srg</a:t>
            </a:r>
            <a:endParaRPr lang="en-US" sz="1176" dirty="0"/>
          </a:p>
          <a:p>
            <a:pPr>
              <a:spcBef>
                <a:spcPts val="0"/>
              </a:spcBef>
              <a:spcAft>
                <a:spcPts val="588"/>
              </a:spcAft>
            </a:pPr>
            <a:r>
              <a:rPr lang="en-US" sz="1176" dirty="0"/>
              <a:t>Simon-Pierre Plante (SPP Technologies) - </a:t>
            </a:r>
            <a:r>
              <a:rPr lang="en-US" sz="1176" dirty="0" err="1"/>
              <a:t>spplante</a:t>
            </a:r>
            <a:endParaRPr lang="en-US" sz="1176" dirty="0"/>
          </a:p>
          <a:p>
            <a:pPr>
              <a:spcBef>
                <a:spcPts val="0"/>
              </a:spcBef>
              <a:spcAft>
                <a:spcPts val="588"/>
              </a:spcAft>
            </a:pPr>
            <a:endParaRPr lang="en-US" sz="1176" dirty="0"/>
          </a:p>
        </p:txBody>
      </p:sp>
      <p:sp>
        <p:nvSpPr>
          <p:cNvPr id="6" name="Text Placeholder 6">
            <a:extLst>
              <a:ext uri="{FF2B5EF4-FFF2-40B4-BE49-F238E27FC236}">
                <a16:creationId xmlns:a16="http://schemas.microsoft.com/office/drawing/2014/main" id="{B6BFF95C-9CC5-41D8-B97F-890353EE3235}"/>
              </a:ext>
            </a:extLst>
          </p:cNvPr>
          <p:cNvSpPr txBox="1">
            <a:spLocks/>
          </p:cNvSpPr>
          <p:nvPr/>
        </p:nvSpPr>
        <p:spPr>
          <a:xfrm>
            <a:off x="8375519" y="1189494"/>
            <a:ext cx="3747161" cy="2890538"/>
          </a:xfrm>
          <a:prstGeom prst="rect">
            <a:avLst/>
          </a:prstGeom>
        </p:spPr>
        <p:txBody>
          <a:bodyPr vert="horz" wrap="square" lIns="143428" tIns="89642" rIns="143428" bIns="89642" rtlCol="0">
            <a:spAutoFit/>
          </a:bodyPr>
          <a:lstStyle>
            <a:lvl1pPr marL="287338" marR="0" indent="-287338" algn="l" defTabSz="932742" rtl="0" eaLnBrk="1" fontAlgn="auto" latinLnBrk="0" hangingPunct="1">
              <a:lnSpc>
                <a:spcPct val="90000"/>
              </a:lnSpc>
              <a:spcBef>
                <a:spcPts val="1224"/>
              </a:spcBef>
              <a:spcAft>
                <a:spcPts val="0"/>
              </a:spcAft>
              <a:buClr>
                <a:schemeClr val="tx2"/>
              </a:buClr>
              <a:buSzPct val="90000"/>
              <a:buFont typeface="Arial" pitchFamily="34" charset="0"/>
              <a:buChar char="•"/>
              <a:tabLst/>
              <a:defRPr sz="3200" kern="1200" spc="0" baseline="0">
                <a:solidFill>
                  <a:schemeClr val="accent1"/>
                </a:solidFill>
                <a:latin typeface="+mj-lt"/>
                <a:ea typeface="+mn-ea"/>
                <a:cs typeface="+mn-cs"/>
              </a:defRPr>
            </a:lvl1pPr>
            <a:lvl2pPr marL="531166" marR="0" indent="-233195"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99585" marR="0" indent="-168419"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880958" marR="0" indent="-181374"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4pPr>
            <a:lvl5pPr marL="1049377" marR="0" indent="-168419"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1677" indent="-281677" defTabSz="914367">
              <a:spcBef>
                <a:spcPts val="0"/>
              </a:spcBef>
              <a:spcAft>
                <a:spcPts val="588"/>
              </a:spcAft>
              <a:buClr>
                <a:srgbClr val="2F2F2F"/>
              </a:buClr>
            </a:pPr>
            <a:r>
              <a:rPr lang="en-US" sz="1176" dirty="0">
                <a:solidFill>
                  <a:srgbClr val="0078D7"/>
                </a:solidFill>
                <a:latin typeface="Segoe UI Semibold"/>
              </a:rPr>
              <a:t>Spencer Harbar (</a:t>
            </a:r>
            <a:r>
              <a:rPr lang="en-US" sz="1176" dirty="0" err="1">
                <a:solidFill>
                  <a:srgbClr val="0078D7"/>
                </a:solidFill>
                <a:latin typeface="Segoe UI Semibold"/>
              </a:rPr>
              <a:t>ClearPeople</a:t>
            </a:r>
            <a:r>
              <a:rPr lang="en-US" sz="1176" dirty="0">
                <a:solidFill>
                  <a:srgbClr val="0078D7"/>
                </a:solidFill>
                <a:latin typeface="Segoe UI Semibold"/>
              </a:rPr>
              <a:t>) - @</a:t>
            </a:r>
            <a:r>
              <a:rPr lang="en-US" sz="1176" dirty="0" err="1">
                <a:solidFill>
                  <a:srgbClr val="0078D7"/>
                </a:solidFill>
                <a:latin typeface="Segoe UI Semibold"/>
              </a:rPr>
              <a:t>harbars</a:t>
            </a:r>
            <a:endParaRPr lang="en-US" sz="1176" dirty="0">
              <a:solidFill>
                <a:srgbClr val="0078D7"/>
              </a:solidFill>
              <a:latin typeface="Segoe UI Semibold"/>
            </a:endParaRPr>
          </a:p>
          <a:p>
            <a:pPr marL="281677" indent="-281677" defTabSz="914367">
              <a:spcBef>
                <a:spcPts val="0"/>
              </a:spcBef>
              <a:spcAft>
                <a:spcPts val="588"/>
              </a:spcAft>
              <a:buClr>
                <a:srgbClr val="2F2F2F"/>
              </a:buClr>
            </a:pPr>
            <a:r>
              <a:rPr lang="en-US" sz="1176" dirty="0">
                <a:solidFill>
                  <a:srgbClr val="0078D7"/>
                </a:solidFill>
                <a:latin typeface="Segoe UI Semibold"/>
              </a:rPr>
              <a:t>Stefan Bauer (n8d) - @</a:t>
            </a:r>
            <a:r>
              <a:rPr lang="en-US" sz="1176" dirty="0" err="1">
                <a:solidFill>
                  <a:srgbClr val="0078D7"/>
                </a:solidFill>
                <a:latin typeface="Segoe UI Semibold"/>
              </a:rPr>
              <a:t>StfBauer</a:t>
            </a:r>
            <a:endParaRPr lang="en-US" sz="1176" dirty="0">
              <a:solidFill>
                <a:srgbClr val="0078D7"/>
              </a:solidFill>
              <a:latin typeface="Segoe UI Semibold"/>
            </a:endParaRPr>
          </a:p>
          <a:p>
            <a:pPr marL="281677" indent="-281677" defTabSz="914367">
              <a:spcBef>
                <a:spcPts val="0"/>
              </a:spcBef>
              <a:spcAft>
                <a:spcPts val="588"/>
              </a:spcAft>
              <a:buClr>
                <a:srgbClr val="2F2F2F"/>
              </a:buClr>
            </a:pPr>
            <a:r>
              <a:rPr lang="en-US" sz="1176" dirty="0">
                <a:solidFill>
                  <a:srgbClr val="0078D7"/>
                </a:solidFill>
                <a:latin typeface="Segoe UI Semibold"/>
              </a:rPr>
              <a:t>Stephen Reilly - </a:t>
            </a:r>
            <a:r>
              <a:rPr lang="en-US" sz="1176" dirty="0" err="1">
                <a:solidFill>
                  <a:srgbClr val="0078D7"/>
                </a:solidFill>
                <a:latin typeface="Segoe UI Semibold"/>
              </a:rPr>
              <a:t>itsknob</a:t>
            </a:r>
            <a:endParaRPr lang="en-US" sz="1176" dirty="0">
              <a:solidFill>
                <a:srgbClr val="0078D7"/>
              </a:solidFill>
              <a:latin typeface="Segoe UI Semibold"/>
            </a:endParaRPr>
          </a:p>
          <a:p>
            <a:pPr marL="281677" indent="-281677" defTabSz="914367">
              <a:spcBef>
                <a:spcPts val="0"/>
              </a:spcBef>
              <a:spcAft>
                <a:spcPts val="588"/>
              </a:spcAft>
              <a:buClr>
                <a:srgbClr val="2F2F2F"/>
              </a:buClr>
            </a:pPr>
            <a:r>
              <a:rPr lang="en-US" sz="1176" dirty="0" err="1">
                <a:solidFill>
                  <a:srgbClr val="0078D7"/>
                </a:solidFill>
                <a:latin typeface="Segoe UI Semibold"/>
              </a:rPr>
              <a:t>svarukala</a:t>
            </a:r>
            <a:r>
              <a:rPr lang="en-US" sz="1176" dirty="0">
                <a:solidFill>
                  <a:srgbClr val="0078D7"/>
                </a:solidFill>
                <a:latin typeface="Segoe UI Semibold"/>
              </a:rPr>
              <a:t> alias - </a:t>
            </a:r>
            <a:r>
              <a:rPr lang="en-US" sz="1176" dirty="0" err="1">
                <a:solidFill>
                  <a:srgbClr val="0078D7"/>
                </a:solidFill>
                <a:latin typeface="Segoe UI Semibold"/>
              </a:rPr>
              <a:t>svarukala</a:t>
            </a:r>
            <a:endParaRPr lang="en-US" sz="1176" dirty="0">
              <a:solidFill>
                <a:srgbClr val="0078D7"/>
              </a:solidFill>
              <a:latin typeface="Segoe UI Semibold"/>
            </a:endParaRPr>
          </a:p>
          <a:p>
            <a:pPr marL="281677" indent="-281677" defTabSz="914367">
              <a:spcBef>
                <a:spcPts val="0"/>
              </a:spcBef>
              <a:spcAft>
                <a:spcPts val="588"/>
              </a:spcAft>
              <a:buClr>
                <a:srgbClr val="2F2F2F"/>
              </a:buClr>
            </a:pPr>
            <a:r>
              <a:rPr lang="en-US" sz="1176" dirty="0" err="1">
                <a:solidFill>
                  <a:srgbClr val="0078D7"/>
                </a:solidFill>
                <a:latin typeface="Segoe UI Semibold"/>
              </a:rPr>
              <a:t>Vardhaman</a:t>
            </a:r>
            <a:r>
              <a:rPr lang="en-US" sz="1176" dirty="0">
                <a:solidFill>
                  <a:srgbClr val="0078D7"/>
                </a:solidFill>
                <a:latin typeface="Segoe UI Semibold"/>
              </a:rPr>
              <a:t> Deshpande (Content and Code) - @</a:t>
            </a:r>
            <a:r>
              <a:rPr lang="en-US" sz="1176" dirty="0" err="1">
                <a:solidFill>
                  <a:srgbClr val="0078D7"/>
                </a:solidFill>
                <a:latin typeface="Segoe UI Semibold"/>
              </a:rPr>
              <a:t>vrdmn</a:t>
            </a:r>
            <a:endParaRPr lang="en-US" sz="1176" dirty="0">
              <a:solidFill>
                <a:srgbClr val="0078D7"/>
              </a:solidFill>
              <a:latin typeface="Segoe UI Semibold"/>
            </a:endParaRPr>
          </a:p>
          <a:p>
            <a:pPr marL="281677" indent="-281677" defTabSz="914367">
              <a:spcBef>
                <a:spcPts val="0"/>
              </a:spcBef>
              <a:spcAft>
                <a:spcPts val="588"/>
              </a:spcAft>
              <a:buClr>
                <a:srgbClr val="2F2F2F"/>
              </a:buClr>
            </a:pPr>
            <a:r>
              <a:rPr lang="en-US" sz="1176" dirty="0" err="1">
                <a:solidFill>
                  <a:srgbClr val="0078D7"/>
                </a:solidFill>
                <a:latin typeface="Segoe UI Semibold"/>
              </a:rPr>
              <a:t>Velin</a:t>
            </a:r>
            <a:r>
              <a:rPr lang="en-US" sz="1176" dirty="0">
                <a:solidFill>
                  <a:srgbClr val="0078D7"/>
                </a:solidFill>
                <a:latin typeface="Segoe UI Semibold"/>
              </a:rPr>
              <a:t> </a:t>
            </a:r>
            <a:r>
              <a:rPr lang="en-US" sz="1176" dirty="0" err="1">
                <a:solidFill>
                  <a:srgbClr val="0078D7"/>
                </a:solidFill>
                <a:latin typeface="Segoe UI Semibold"/>
              </a:rPr>
              <a:t>Georgiev</a:t>
            </a:r>
            <a:r>
              <a:rPr lang="en-US" sz="1176" dirty="0">
                <a:solidFill>
                  <a:srgbClr val="0078D7"/>
                </a:solidFill>
                <a:latin typeface="Segoe UI Semibold"/>
              </a:rPr>
              <a:t> - @</a:t>
            </a:r>
            <a:r>
              <a:rPr lang="en-US" sz="1176" dirty="0" err="1">
                <a:solidFill>
                  <a:srgbClr val="0078D7"/>
                </a:solidFill>
                <a:latin typeface="Segoe UI Semibold"/>
              </a:rPr>
              <a:t>velingeorgiev</a:t>
            </a:r>
            <a:endParaRPr lang="en-US" sz="1176" dirty="0">
              <a:solidFill>
                <a:srgbClr val="0078D7"/>
              </a:solidFill>
              <a:latin typeface="Segoe UI Semibold"/>
            </a:endParaRPr>
          </a:p>
          <a:p>
            <a:pPr marL="281677" indent="-281677" defTabSz="914367">
              <a:spcBef>
                <a:spcPts val="0"/>
              </a:spcBef>
              <a:spcAft>
                <a:spcPts val="588"/>
              </a:spcAft>
              <a:buClr>
                <a:srgbClr val="2F2F2F"/>
              </a:buClr>
            </a:pPr>
            <a:r>
              <a:rPr lang="en-US" sz="1176" dirty="0">
                <a:solidFill>
                  <a:srgbClr val="0078D7"/>
                </a:solidFill>
                <a:latin typeface="Segoe UI Semibold"/>
              </a:rPr>
              <a:t>Vincent </a:t>
            </a:r>
            <a:r>
              <a:rPr lang="en-US" sz="1176" dirty="0" err="1">
                <a:solidFill>
                  <a:srgbClr val="0078D7"/>
                </a:solidFill>
                <a:latin typeface="Segoe UI Semibold"/>
              </a:rPr>
              <a:t>Biret</a:t>
            </a:r>
            <a:r>
              <a:rPr lang="en-US" sz="1176" dirty="0">
                <a:solidFill>
                  <a:srgbClr val="0078D7"/>
                </a:solidFill>
                <a:latin typeface="Segoe UI Semibold"/>
              </a:rPr>
              <a:t> (2toLead) - @</a:t>
            </a:r>
            <a:r>
              <a:rPr lang="en-US" sz="1176" dirty="0" err="1">
                <a:solidFill>
                  <a:srgbClr val="0078D7"/>
                </a:solidFill>
                <a:latin typeface="Segoe UI Semibold"/>
              </a:rPr>
              <a:t>baywet</a:t>
            </a:r>
            <a:endParaRPr lang="en-US" sz="1176" dirty="0">
              <a:solidFill>
                <a:srgbClr val="0078D7"/>
              </a:solidFill>
              <a:latin typeface="Segoe UI Semibold"/>
            </a:endParaRPr>
          </a:p>
          <a:p>
            <a:pPr marL="281677" indent="-281677" defTabSz="914367">
              <a:spcBef>
                <a:spcPts val="0"/>
              </a:spcBef>
              <a:spcAft>
                <a:spcPts val="588"/>
              </a:spcAft>
              <a:buClr>
                <a:srgbClr val="2F2F2F"/>
              </a:buClr>
            </a:pPr>
            <a:r>
              <a:rPr lang="en-US" sz="1176" dirty="0">
                <a:solidFill>
                  <a:srgbClr val="0078D7"/>
                </a:solidFill>
                <a:latin typeface="Segoe UI Semibold"/>
              </a:rPr>
              <a:t>Vipul Kelkar (Rapid Circle) - </a:t>
            </a:r>
            <a:r>
              <a:rPr lang="en-US" sz="1176" dirty="0" err="1">
                <a:solidFill>
                  <a:srgbClr val="0078D7"/>
                </a:solidFill>
                <a:latin typeface="Segoe UI Semibold"/>
              </a:rPr>
              <a:t>vipulkelkar</a:t>
            </a:r>
            <a:endParaRPr lang="en-US" sz="1176" dirty="0">
              <a:solidFill>
                <a:srgbClr val="0078D7"/>
              </a:solidFill>
              <a:latin typeface="Segoe UI Semibold"/>
            </a:endParaRPr>
          </a:p>
          <a:p>
            <a:pPr marL="281677" indent="-281677" defTabSz="914367">
              <a:spcBef>
                <a:spcPts val="0"/>
              </a:spcBef>
              <a:spcAft>
                <a:spcPts val="588"/>
              </a:spcAft>
              <a:buClr>
                <a:srgbClr val="2F2F2F"/>
              </a:buClr>
            </a:pPr>
            <a:r>
              <a:rPr lang="en-US" sz="1176" dirty="0">
                <a:solidFill>
                  <a:srgbClr val="0078D7"/>
                </a:solidFill>
                <a:latin typeface="Segoe UI Semibold"/>
              </a:rPr>
              <a:t>Waldek Mastykarz (Rencore) - @</a:t>
            </a:r>
            <a:r>
              <a:rPr lang="en-US" sz="1176" dirty="0" err="1">
                <a:solidFill>
                  <a:srgbClr val="0078D7"/>
                </a:solidFill>
                <a:latin typeface="Segoe UI Semibold"/>
              </a:rPr>
              <a:t>waldekm</a:t>
            </a:r>
            <a:endParaRPr lang="en-US" sz="1176" dirty="0">
              <a:solidFill>
                <a:srgbClr val="0078D7"/>
              </a:solidFill>
              <a:latin typeface="Segoe UI Semibold"/>
            </a:endParaRPr>
          </a:p>
          <a:p>
            <a:pPr marL="281677" indent="-281677" defTabSz="914367">
              <a:spcBef>
                <a:spcPts val="0"/>
              </a:spcBef>
              <a:spcAft>
                <a:spcPts val="588"/>
              </a:spcAft>
              <a:buClr>
                <a:srgbClr val="2F2F2F"/>
              </a:buClr>
            </a:pPr>
            <a:r>
              <a:rPr lang="en-US" sz="1176" dirty="0" err="1">
                <a:solidFill>
                  <a:srgbClr val="0078D7"/>
                </a:solidFill>
                <a:latin typeface="Segoe UI Semibold"/>
              </a:rPr>
              <a:t>westleyMS</a:t>
            </a:r>
            <a:r>
              <a:rPr lang="en-US" sz="1176" dirty="0">
                <a:solidFill>
                  <a:srgbClr val="0078D7"/>
                </a:solidFill>
                <a:latin typeface="Segoe UI Semibold"/>
              </a:rPr>
              <a:t> alias - </a:t>
            </a:r>
            <a:r>
              <a:rPr lang="en-US" sz="1176" dirty="0" err="1">
                <a:solidFill>
                  <a:srgbClr val="0078D7"/>
                </a:solidFill>
                <a:latin typeface="Segoe UI Semibold"/>
              </a:rPr>
              <a:t>westleyMS</a:t>
            </a:r>
            <a:endParaRPr lang="en-US" sz="1176" dirty="0">
              <a:solidFill>
                <a:srgbClr val="0078D7"/>
              </a:solidFill>
              <a:latin typeface="Segoe UI Semibold"/>
            </a:endParaRPr>
          </a:p>
          <a:p>
            <a:pPr marL="281677" indent="-281677" defTabSz="914367">
              <a:spcBef>
                <a:spcPts val="0"/>
              </a:spcBef>
              <a:spcAft>
                <a:spcPts val="588"/>
              </a:spcAft>
              <a:buClr>
                <a:srgbClr val="2F2F2F"/>
              </a:buClr>
            </a:pPr>
            <a:r>
              <a:rPr lang="en-US" sz="1176" dirty="0">
                <a:solidFill>
                  <a:srgbClr val="0078D7"/>
                </a:solidFill>
                <a:latin typeface="Segoe UI Semibold"/>
              </a:rPr>
              <a:t>Yannick </a:t>
            </a:r>
            <a:r>
              <a:rPr lang="en-US" sz="1176" dirty="0" err="1">
                <a:solidFill>
                  <a:srgbClr val="0078D7"/>
                </a:solidFill>
                <a:latin typeface="Segoe UI Semibold"/>
              </a:rPr>
              <a:t>Plenevaux</a:t>
            </a:r>
            <a:r>
              <a:rPr lang="en-US" sz="1176" dirty="0">
                <a:solidFill>
                  <a:srgbClr val="0078D7"/>
                </a:solidFill>
                <a:latin typeface="Segoe UI Semibold"/>
              </a:rPr>
              <a:t> - @</a:t>
            </a:r>
            <a:r>
              <a:rPr lang="en-US" sz="1176" dirty="0" err="1">
                <a:solidFill>
                  <a:srgbClr val="0078D7"/>
                </a:solidFill>
                <a:latin typeface="Segoe UI Semibold"/>
              </a:rPr>
              <a:t>yp_code</a:t>
            </a:r>
            <a:endParaRPr lang="en-US" sz="1176" dirty="0">
              <a:solidFill>
                <a:srgbClr val="0078D7"/>
              </a:solidFill>
              <a:latin typeface="Segoe UI Semibold"/>
            </a:endParaRPr>
          </a:p>
        </p:txBody>
      </p:sp>
    </p:spTree>
    <p:extLst>
      <p:ext uri="{BB962C8B-B14F-4D97-AF65-F5344CB8AC3E}">
        <p14:creationId xmlns:p14="http://schemas.microsoft.com/office/powerpoint/2010/main" val="720313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4CC2E-4392-4EB3-90A2-49DB65B76F63}"/>
              </a:ext>
            </a:extLst>
          </p:cNvPr>
          <p:cNvSpPr>
            <a:spLocks noGrp="1"/>
          </p:cNvSpPr>
          <p:nvPr>
            <p:ph type="title"/>
          </p:nvPr>
        </p:nvSpPr>
        <p:spPr/>
        <p:txBody>
          <a:bodyPr/>
          <a:lstStyle/>
          <a:p>
            <a:r>
              <a:rPr lang="en-US" sz="4313" dirty="0"/>
              <a:t>Companies involved with June 2018 release</a:t>
            </a:r>
          </a:p>
        </p:txBody>
      </p:sp>
      <p:sp>
        <p:nvSpPr>
          <p:cNvPr id="3" name="Text Placeholder 2">
            <a:extLst>
              <a:ext uri="{FF2B5EF4-FFF2-40B4-BE49-F238E27FC236}">
                <a16:creationId xmlns:a16="http://schemas.microsoft.com/office/drawing/2014/main" id="{7D5700AA-5607-4F60-9BC2-ADA97972DEE6}"/>
              </a:ext>
            </a:extLst>
          </p:cNvPr>
          <p:cNvSpPr>
            <a:spLocks noGrp="1"/>
          </p:cNvSpPr>
          <p:nvPr>
            <p:ph type="body" sz="quarter" idx="10"/>
          </p:nvPr>
        </p:nvSpPr>
        <p:spPr>
          <a:xfrm>
            <a:off x="269239" y="1189495"/>
            <a:ext cx="11653523" cy="2975022"/>
          </a:xfrm>
        </p:spPr>
        <p:txBody>
          <a:bodyPr/>
          <a:lstStyle/>
          <a:p>
            <a:r>
              <a:rPr lang="en-US" sz="3529" dirty="0"/>
              <a:t>Companies which provided support for PnP initiative by allowing their employees to contribute to our open source projects</a:t>
            </a:r>
          </a:p>
          <a:p>
            <a:pPr lvl="1"/>
            <a:r>
              <a:rPr lang="en-US" dirty="0"/>
              <a:t>These are companies, from where we got approval to use their logo</a:t>
            </a:r>
          </a:p>
          <a:p>
            <a:pPr lvl="1"/>
            <a:r>
              <a:rPr lang="en-US" dirty="0"/>
              <a:t>You contributed and your company is not here? – Send us an email with your permissions and logo</a:t>
            </a:r>
            <a:endParaRPr lang="fi-FI" dirty="0"/>
          </a:p>
          <a:p>
            <a:endParaRPr lang="en-US" dirty="0"/>
          </a:p>
        </p:txBody>
      </p:sp>
      <p:pic>
        <p:nvPicPr>
          <p:cNvPr id="4" name="Picture 2" descr="Image result for clapping hands">
            <a:extLst>
              <a:ext uri="{FF2B5EF4-FFF2-40B4-BE49-F238E27FC236}">
                <a16:creationId xmlns:a16="http://schemas.microsoft.com/office/drawing/2014/main" id="{CC6E4EA6-5BDA-4A4B-A001-D417BA69034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flipH="1">
            <a:off x="8282218" y="4361908"/>
            <a:ext cx="3909783" cy="24956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equos">
            <a:extLst>
              <a:ext uri="{FF2B5EF4-FFF2-40B4-BE49-F238E27FC236}">
                <a16:creationId xmlns:a16="http://schemas.microsoft.com/office/drawing/2014/main" id="{830B4E95-5346-4768-93AC-26471CDF837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353538" y="3984991"/>
            <a:ext cx="1400664" cy="55092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learPeople">
            <a:extLst>
              <a:ext uri="{FF2B5EF4-FFF2-40B4-BE49-F238E27FC236}">
                <a16:creationId xmlns:a16="http://schemas.microsoft.com/office/drawing/2014/main" id="{E6015219-8146-4318-9288-5C48F21521C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132359" y="4678884"/>
            <a:ext cx="1714183" cy="85074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DMI">
            <a:extLst>
              <a:ext uri="{FF2B5EF4-FFF2-40B4-BE49-F238E27FC236}">
                <a16:creationId xmlns:a16="http://schemas.microsoft.com/office/drawing/2014/main" id="{47043819-D864-4A6A-971C-1C1460086E60}"/>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458976" y="4658167"/>
            <a:ext cx="1213909" cy="550928"/>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piasys">
            <a:extLst>
              <a:ext uri="{FF2B5EF4-FFF2-40B4-BE49-F238E27FC236}">
                <a16:creationId xmlns:a16="http://schemas.microsoft.com/office/drawing/2014/main" id="{F22C6567-8744-4A55-800D-9FA4B02B253A}"/>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8805765" y="3935803"/>
            <a:ext cx="1213910" cy="326822"/>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onebit software">
            <a:extLst>
              <a:ext uri="{FF2B5EF4-FFF2-40B4-BE49-F238E27FC236}">
                <a16:creationId xmlns:a16="http://schemas.microsoft.com/office/drawing/2014/main" id="{DD1925C5-37F8-4A49-B4E6-28E90D8A5799}"/>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0965483" y="4240578"/>
            <a:ext cx="780360" cy="516862"/>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rencore">
            <a:extLst>
              <a:ext uri="{FF2B5EF4-FFF2-40B4-BE49-F238E27FC236}">
                <a16:creationId xmlns:a16="http://schemas.microsoft.com/office/drawing/2014/main" id="{DC07B22F-0676-4258-8993-D451343D5B8E}"/>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1153087" y="6054131"/>
            <a:ext cx="1831583" cy="696002"/>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SharePointalist">
            <a:extLst>
              <a:ext uri="{FF2B5EF4-FFF2-40B4-BE49-F238E27FC236}">
                <a16:creationId xmlns:a16="http://schemas.microsoft.com/office/drawing/2014/main" id="{2BF2EED6-83A0-46F7-9E6E-73DF6A8FCF55}"/>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7560211" y="6171454"/>
            <a:ext cx="1859951" cy="3595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 up of a sign&#10;&#10;Description generated with high confidence">
            <a:extLst>
              <a:ext uri="{FF2B5EF4-FFF2-40B4-BE49-F238E27FC236}">
                <a16:creationId xmlns:a16="http://schemas.microsoft.com/office/drawing/2014/main" id="{F4C22449-82B0-4E57-9F6D-308C91182C1B}"/>
              </a:ext>
            </a:extLst>
          </p:cNvPr>
          <p:cNvPicPr>
            <a:picLocks noChangeAspect="1"/>
          </p:cNvPicPr>
          <p:nvPr/>
        </p:nvPicPr>
        <p:blipFill>
          <a:blip r:embed="rId11"/>
          <a:stretch>
            <a:fillRect/>
          </a:stretch>
        </p:blipFill>
        <p:spPr>
          <a:xfrm>
            <a:off x="6022730" y="5770455"/>
            <a:ext cx="1213910" cy="817366"/>
          </a:xfrm>
          <a:prstGeom prst="rect">
            <a:avLst/>
          </a:prstGeom>
        </p:spPr>
      </p:pic>
      <p:pic>
        <p:nvPicPr>
          <p:cNvPr id="8" name="Picture 7">
            <a:extLst>
              <a:ext uri="{FF2B5EF4-FFF2-40B4-BE49-F238E27FC236}">
                <a16:creationId xmlns:a16="http://schemas.microsoft.com/office/drawing/2014/main" id="{3F09C7E8-6602-472E-907D-85DE4A437AE4}"/>
              </a:ext>
            </a:extLst>
          </p:cNvPr>
          <p:cNvPicPr>
            <a:picLocks noChangeAspect="1"/>
          </p:cNvPicPr>
          <p:nvPr/>
        </p:nvPicPr>
        <p:blipFill>
          <a:blip r:embed="rId12"/>
          <a:stretch>
            <a:fillRect/>
          </a:stretch>
        </p:blipFill>
        <p:spPr>
          <a:xfrm>
            <a:off x="5332566" y="3645118"/>
            <a:ext cx="1479106" cy="956488"/>
          </a:xfrm>
          <a:prstGeom prst="rect">
            <a:avLst/>
          </a:prstGeom>
        </p:spPr>
      </p:pic>
      <p:pic>
        <p:nvPicPr>
          <p:cNvPr id="1026" name="Picture 2" descr="Arvo Systems">
            <a:extLst>
              <a:ext uri="{FF2B5EF4-FFF2-40B4-BE49-F238E27FC236}">
                <a16:creationId xmlns:a16="http://schemas.microsoft.com/office/drawing/2014/main" id="{F1190F31-B17E-4323-B828-E4A31B0939FB}"/>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4161082" y="3670975"/>
            <a:ext cx="1213909" cy="48556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Rapid Circle">
            <a:extLst>
              <a:ext uri="{FF2B5EF4-FFF2-40B4-BE49-F238E27FC236}">
                <a16:creationId xmlns:a16="http://schemas.microsoft.com/office/drawing/2014/main" id="{298CCA5E-8EFB-4528-8056-3A3500A8F917}"/>
              </a:ext>
            </a:extLst>
          </p:cNvPr>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6721537" y="3465967"/>
            <a:ext cx="1677348" cy="5199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tefan Bauer">
            <a:extLst>
              <a:ext uri="{FF2B5EF4-FFF2-40B4-BE49-F238E27FC236}">
                <a16:creationId xmlns:a16="http://schemas.microsoft.com/office/drawing/2014/main" id="{FD2F6B16-B78C-4B71-B6C1-94F53782FD9D}"/>
              </a:ext>
            </a:extLst>
          </p:cNvPr>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3184328" y="5785228"/>
            <a:ext cx="1039102" cy="81529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SoSP">
            <a:extLst>
              <a:ext uri="{FF2B5EF4-FFF2-40B4-BE49-F238E27FC236}">
                <a16:creationId xmlns:a16="http://schemas.microsoft.com/office/drawing/2014/main" id="{E9E9687E-E123-43A6-B2AC-FFD76AA674DE}"/>
              </a:ext>
            </a:extLst>
          </p:cNvPr>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6811671" y="5040051"/>
            <a:ext cx="1808502" cy="39787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2toLead">
            <a:extLst>
              <a:ext uri="{FF2B5EF4-FFF2-40B4-BE49-F238E27FC236}">
                <a16:creationId xmlns:a16="http://schemas.microsoft.com/office/drawing/2014/main" id="{D1AB2F3A-52B4-44C7-8E95-AAC1E4CEA3E0}"/>
              </a:ext>
            </a:extLst>
          </p:cNvPr>
          <p:cNvPicPr>
            <a:picLocks noChangeAspect="1"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560051" y="3576359"/>
            <a:ext cx="1463993" cy="52285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atapult Systems">
            <a:extLst>
              <a:ext uri="{FF2B5EF4-FFF2-40B4-BE49-F238E27FC236}">
                <a16:creationId xmlns:a16="http://schemas.microsoft.com/office/drawing/2014/main" id="{89AFD946-12A7-48BA-BE29-A713C8DE77E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19119" y="4560746"/>
            <a:ext cx="1621850" cy="4541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ontent and Code">
            <a:extLst>
              <a:ext uri="{FF2B5EF4-FFF2-40B4-BE49-F238E27FC236}">
                <a16:creationId xmlns:a16="http://schemas.microsoft.com/office/drawing/2014/main" id="{7462CAB9-81DA-402C-B82C-B19219CF9D0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218551" y="4032670"/>
            <a:ext cx="1680797" cy="9804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Sogeti">
            <a:extLst>
              <a:ext uri="{FF2B5EF4-FFF2-40B4-BE49-F238E27FC236}">
                <a16:creationId xmlns:a16="http://schemas.microsoft.com/office/drawing/2014/main" id="{878F9C23-53C1-4B4D-AE21-E5369F9CD27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524846" y="5508968"/>
            <a:ext cx="1680797" cy="37351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Valo">
            <a:extLst>
              <a:ext uri="{FF2B5EF4-FFF2-40B4-BE49-F238E27FC236}">
                <a16:creationId xmlns:a16="http://schemas.microsoft.com/office/drawing/2014/main" id="{1408B885-1615-4B5F-A819-F43150358A7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276916" y="3607001"/>
            <a:ext cx="1355035" cy="47947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orkPoint A/S">
            <a:extLst>
              <a:ext uri="{FF2B5EF4-FFF2-40B4-BE49-F238E27FC236}">
                <a16:creationId xmlns:a16="http://schemas.microsoft.com/office/drawing/2014/main" id="{D1857E6F-DCBF-4ADB-8500-4708CA4AB377}"/>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86472" y="5551784"/>
            <a:ext cx="1885673" cy="349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67056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12781E-2A4E-4B0A-AE04-7419435AB405}"/>
              </a:ext>
            </a:extLst>
          </p:cNvPr>
          <p:cNvSpPr txBox="1"/>
          <p:nvPr/>
        </p:nvSpPr>
        <p:spPr>
          <a:xfrm>
            <a:off x="0" y="2237173"/>
            <a:ext cx="12192000" cy="1997477"/>
          </a:xfrm>
          <a:prstGeom prst="rect">
            <a:avLst/>
          </a:prstGeom>
          <a:solidFill>
            <a:srgbClr val="AC5C51"/>
          </a:solidFill>
        </p:spPr>
        <p:txBody>
          <a:bodyPr wrap="square" rtlCol="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62626"/>
              </a:solidFill>
              <a:effectLst/>
              <a:uLnTx/>
              <a:uFillTx/>
              <a:latin typeface="Segoe UI"/>
              <a:ea typeface="+mn-ea"/>
              <a:cs typeface="+mn-cs"/>
            </a:endParaRPr>
          </a:p>
        </p:txBody>
      </p:sp>
      <p:sp>
        <p:nvSpPr>
          <p:cNvPr id="9" name="Title 1">
            <a:extLst>
              <a:ext uri="{FF2B5EF4-FFF2-40B4-BE49-F238E27FC236}">
                <a16:creationId xmlns:a16="http://schemas.microsoft.com/office/drawing/2014/main" id="{34492ACE-A8B5-47A5-822A-76DAD975C78F}"/>
              </a:ext>
            </a:extLst>
          </p:cNvPr>
          <p:cNvSpPr txBox="1">
            <a:spLocks/>
          </p:cNvSpPr>
          <p:nvPr/>
        </p:nvSpPr>
        <p:spPr>
          <a:xfrm>
            <a:off x="3638580" y="2835217"/>
            <a:ext cx="8157180" cy="801388"/>
          </a:xfrm>
          <a:prstGeom prst="rect">
            <a:avLst/>
          </a:prstGeom>
        </p:spPr>
        <p:txBody>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Segoe UI Semibold"/>
                <a:ea typeface="+mj-ea"/>
                <a:cs typeface="+mj-cs"/>
              </a:rPr>
              <a:t>Demo: GitHub Contributions</a:t>
            </a:r>
          </a:p>
        </p:txBody>
      </p:sp>
      <p:pic>
        <p:nvPicPr>
          <p:cNvPr id="9218" name="Picture 2" descr="Image result for github logo">
            <a:extLst>
              <a:ext uri="{FF2B5EF4-FFF2-40B4-BE49-F238E27FC236}">
                <a16:creationId xmlns:a16="http://schemas.microsoft.com/office/drawing/2014/main" id="{2840CA42-FE5D-4CCC-BF6C-D90DF2A9F6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57307"/>
            <a:ext cx="4038745" cy="3357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7494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65C9DC-1B23-4A84-BD5E-9AF081FC7893}"/>
              </a:ext>
            </a:extLst>
          </p:cNvPr>
          <p:cNvSpPr>
            <a:spLocks noGrp="1"/>
          </p:cNvSpPr>
          <p:nvPr>
            <p:ph type="title" idx="4294967295"/>
          </p:nvPr>
        </p:nvSpPr>
        <p:spPr>
          <a:xfrm>
            <a:off x="0" y="1352326"/>
            <a:ext cx="12192000" cy="2566987"/>
          </a:xfrm>
          <a:noFill/>
        </p:spPr>
        <p:txBody>
          <a:bodyPr anchor="ctr">
            <a:noAutofit/>
          </a:bodyPr>
          <a:lstStyle/>
          <a:p>
            <a:pPr algn="ctr"/>
            <a:r>
              <a:rPr lang="en-US" sz="8800" cap="all" dirty="0">
                <a:solidFill>
                  <a:schemeClr val="bg1"/>
                </a:solidFill>
              </a:rPr>
              <a:t>Patterns &amp; Practices</a:t>
            </a:r>
            <a:endParaRPr lang="en-US" sz="4400" cap="all" dirty="0">
              <a:solidFill>
                <a:schemeClr val="bg1"/>
              </a:solidFill>
            </a:endParaRPr>
          </a:p>
        </p:txBody>
      </p:sp>
      <p:sp>
        <p:nvSpPr>
          <p:cNvPr id="6" name="Content Placeholder 5">
            <a:extLst>
              <a:ext uri="{FF2B5EF4-FFF2-40B4-BE49-F238E27FC236}">
                <a16:creationId xmlns:a16="http://schemas.microsoft.com/office/drawing/2014/main" id="{2C734695-1686-40C4-8C42-CDD476DA7665}"/>
              </a:ext>
            </a:extLst>
          </p:cNvPr>
          <p:cNvSpPr>
            <a:spLocks noGrp="1"/>
          </p:cNvSpPr>
          <p:nvPr>
            <p:ph idx="4294967295"/>
          </p:nvPr>
        </p:nvSpPr>
        <p:spPr>
          <a:xfrm>
            <a:off x="0" y="3919313"/>
            <a:ext cx="12192000" cy="1544638"/>
          </a:xfrm>
        </p:spPr>
        <p:txBody>
          <a:bodyPr>
            <a:normAutofit/>
          </a:bodyPr>
          <a:lstStyle/>
          <a:p>
            <a:pPr marL="0" indent="0" algn="ctr">
              <a:buNone/>
            </a:pPr>
            <a:r>
              <a:rPr lang="en-US" sz="6200" dirty="0">
                <a:solidFill>
                  <a:schemeClr val="accent1"/>
                </a:solidFill>
              </a:rPr>
              <a:t>Why</a:t>
            </a:r>
            <a:r>
              <a:rPr lang="en-US" sz="6200" dirty="0">
                <a:solidFill>
                  <a:schemeClr val="accent2"/>
                </a:solidFill>
              </a:rPr>
              <a:t> </a:t>
            </a:r>
            <a:r>
              <a:rPr lang="en-US" sz="6200" b="1" dirty="0">
                <a:solidFill>
                  <a:schemeClr val="accent3">
                    <a:lumMod val="60000"/>
                    <a:lumOff val="40000"/>
                  </a:schemeClr>
                </a:solidFill>
                <a:cs typeface="Arial" panose="020B0604020202020204" pitchFamily="34" charset="0"/>
              </a:rPr>
              <a:t>|</a:t>
            </a:r>
            <a:r>
              <a:rPr lang="en-US" sz="6200" dirty="0">
                <a:solidFill>
                  <a:schemeClr val="accent2"/>
                </a:solidFill>
              </a:rPr>
              <a:t> </a:t>
            </a:r>
            <a:r>
              <a:rPr lang="en-US" sz="6200" dirty="0">
                <a:solidFill>
                  <a:schemeClr val="accent1"/>
                </a:solidFill>
              </a:rPr>
              <a:t>What</a:t>
            </a:r>
            <a:r>
              <a:rPr lang="en-US" sz="6200" dirty="0">
                <a:solidFill>
                  <a:schemeClr val="accent2"/>
                </a:solidFill>
              </a:rPr>
              <a:t> </a:t>
            </a:r>
            <a:r>
              <a:rPr lang="en-US" sz="6200" b="1" dirty="0">
                <a:solidFill>
                  <a:schemeClr val="accent3">
                    <a:lumMod val="60000"/>
                    <a:lumOff val="40000"/>
                  </a:schemeClr>
                </a:solidFill>
                <a:cs typeface="Arial" panose="020B0604020202020204" pitchFamily="34" charset="0"/>
              </a:rPr>
              <a:t>|</a:t>
            </a:r>
            <a:r>
              <a:rPr lang="en-US" sz="6200" dirty="0">
                <a:solidFill>
                  <a:schemeClr val="accent2"/>
                </a:solidFill>
              </a:rPr>
              <a:t> </a:t>
            </a:r>
            <a:r>
              <a:rPr lang="en-US" sz="6200" dirty="0">
                <a:solidFill>
                  <a:schemeClr val="accent1"/>
                </a:solidFill>
              </a:rPr>
              <a:t>How</a:t>
            </a:r>
          </a:p>
        </p:txBody>
      </p:sp>
    </p:spTree>
    <p:extLst>
      <p:ext uri="{BB962C8B-B14F-4D97-AF65-F5344CB8AC3E}">
        <p14:creationId xmlns:p14="http://schemas.microsoft.com/office/powerpoint/2010/main" val="64344874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2C6A43"/>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4B510FE-E607-4DD5-921B-2F52E7350102}"/>
              </a:ext>
            </a:extLst>
          </p:cNvPr>
          <p:cNvSpPr>
            <a:spLocks noGrp="1"/>
          </p:cNvSpPr>
          <p:nvPr>
            <p:ph sz="half" idx="1"/>
          </p:nvPr>
        </p:nvSpPr>
        <p:spPr>
          <a:xfrm>
            <a:off x="6293848" y="203200"/>
            <a:ext cx="5898152" cy="6154867"/>
          </a:xfrm>
        </p:spPr>
        <p:txBody>
          <a:bodyPr>
            <a:normAutofit fontScale="77500" lnSpcReduction="20000"/>
          </a:bodyPr>
          <a:lstStyle/>
          <a:p>
            <a:pPr marL="457200" lvl="1" indent="0">
              <a:buNone/>
            </a:pPr>
            <a:r>
              <a:rPr lang="en-US" sz="2600" dirty="0">
                <a:solidFill>
                  <a:schemeClr val="bg1"/>
                </a:solidFill>
                <a:latin typeface="+mn-lt"/>
              </a:rPr>
              <a:t>Bi-Weekly</a:t>
            </a:r>
          </a:p>
          <a:p>
            <a:pPr marL="457200" lvl="1" indent="0">
              <a:buNone/>
            </a:pPr>
            <a:r>
              <a:rPr lang="en-US" sz="3900" dirty="0">
                <a:solidFill>
                  <a:schemeClr val="bg1"/>
                </a:solidFill>
                <a:latin typeface="+mj-lt"/>
              </a:rPr>
              <a:t>SP General Development</a:t>
            </a:r>
          </a:p>
          <a:p>
            <a:pPr marL="914400" lvl="1"/>
            <a:r>
              <a:rPr lang="en-US" sz="3300" dirty="0">
                <a:solidFill>
                  <a:schemeClr val="bg1"/>
                </a:solidFill>
                <a:latin typeface="+mn-lt"/>
              </a:rPr>
              <a:t>aka.ms/</a:t>
            </a:r>
            <a:r>
              <a:rPr lang="en-US" sz="3300" dirty="0" err="1">
                <a:solidFill>
                  <a:schemeClr val="bg1"/>
                </a:solidFill>
                <a:latin typeface="+mn-lt"/>
              </a:rPr>
              <a:t>sppnp</a:t>
            </a:r>
            <a:r>
              <a:rPr lang="en-US" sz="3300" dirty="0">
                <a:solidFill>
                  <a:schemeClr val="bg1"/>
                </a:solidFill>
                <a:latin typeface="+mn-lt"/>
              </a:rPr>
              <a:t>-core-sig-call</a:t>
            </a:r>
          </a:p>
          <a:p>
            <a:pPr marL="914400" lvl="1"/>
            <a:r>
              <a:rPr lang="en-US" sz="3300" dirty="0">
                <a:solidFill>
                  <a:schemeClr val="bg1"/>
                </a:solidFill>
                <a:latin typeface="+mn-lt"/>
              </a:rPr>
              <a:t>PowerShell, Provisioning, CSOM</a:t>
            </a:r>
          </a:p>
          <a:p>
            <a:pPr marL="914400" lvl="1"/>
            <a:r>
              <a:rPr lang="en-US" sz="3300" dirty="0">
                <a:solidFill>
                  <a:schemeClr val="bg1"/>
                </a:solidFill>
                <a:latin typeface="+mn-lt"/>
              </a:rPr>
              <a:t>Next Call: Thursday, 8/9</a:t>
            </a:r>
          </a:p>
          <a:p>
            <a:pPr marL="457200" lvl="1" indent="0">
              <a:buNone/>
            </a:pPr>
            <a:endParaRPr lang="en-US" sz="2800" dirty="0">
              <a:solidFill>
                <a:schemeClr val="bg1"/>
              </a:solidFill>
              <a:latin typeface="+mn-lt"/>
            </a:endParaRPr>
          </a:p>
          <a:p>
            <a:pPr marL="457200" lvl="1" indent="0">
              <a:buNone/>
            </a:pPr>
            <a:r>
              <a:rPr lang="en-US" sz="2600" dirty="0">
                <a:solidFill>
                  <a:schemeClr val="bg1"/>
                </a:solidFill>
                <a:latin typeface="+mn-lt"/>
              </a:rPr>
              <a:t>Bi-Weekly</a:t>
            </a:r>
          </a:p>
          <a:p>
            <a:pPr marL="457200" lvl="1" indent="0">
              <a:buNone/>
            </a:pPr>
            <a:r>
              <a:rPr lang="en-US" sz="3900" dirty="0">
                <a:solidFill>
                  <a:schemeClr val="bg1"/>
                </a:solidFill>
                <a:latin typeface="+mj-lt"/>
              </a:rPr>
              <a:t>SharePoint Framework</a:t>
            </a:r>
          </a:p>
          <a:p>
            <a:pPr marL="914400" lvl="1"/>
            <a:r>
              <a:rPr lang="en-US" sz="3400" dirty="0">
                <a:solidFill>
                  <a:schemeClr val="bg1"/>
                </a:solidFill>
                <a:latin typeface="+mn-lt"/>
              </a:rPr>
              <a:t>aka.ms/</a:t>
            </a:r>
            <a:r>
              <a:rPr lang="en-US" sz="3400" dirty="0" err="1">
                <a:solidFill>
                  <a:schemeClr val="bg1"/>
                </a:solidFill>
                <a:latin typeface="+mn-lt"/>
              </a:rPr>
              <a:t>sppnp</a:t>
            </a:r>
            <a:r>
              <a:rPr lang="en-US" sz="3400" dirty="0">
                <a:solidFill>
                  <a:schemeClr val="bg1"/>
                </a:solidFill>
                <a:latin typeface="+mn-lt"/>
              </a:rPr>
              <a:t>-</a:t>
            </a:r>
            <a:r>
              <a:rPr lang="en-US" sz="3400" dirty="0" err="1">
                <a:solidFill>
                  <a:schemeClr val="bg1"/>
                </a:solidFill>
                <a:latin typeface="+mn-lt"/>
              </a:rPr>
              <a:t>js</a:t>
            </a:r>
            <a:r>
              <a:rPr lang="en-US" sz="3400" dirty="0">
                <a:solidFill>
                  <a:schemeClr val="bg1"/>
                </a:solidFill>
                <a:latin typeface="+mn-lt"/>
              </a:rPr>
              <a:t>-sig-call</a:t>
            </a:r>
          </a:p>
          <a:p>
            <a:pPr marL="914400" lvl="1"/>
            <a:r>
              <a:rPr lang="en-US" sz="3400" dirty="0">
                <a:solidFill>
                  <a:schemeClr val="bg1"/>
                </a:solidFill>
                <a:latin typeface="+mn-lt"/>
              </a:rPr>
              <a:t>SPFx, PnP JS Core</a:t>
            </a:r>
          </a:p>
          <a:p>
            <a:pPr marL="914400" lvl="1"/>
            <a:r>
              <a:rPr lang="en-US" sz="3400" dirty="0">
                <a:solidFill>
                  <a:schemeClr val="bg1"/>
                </a:solidFill>
                <a:latin typeface="+mn-lt"/>
              </a:rPr>
              <a:t>Next Call: Thursday, 8/2</a:t>
            </a:r>
          </a:p>
          <a:p>
            <a:pPr marL="457200" lvl="1" indent="0">
              <a:buNone/>
            </a:pPr>
            <a:endParaRPr lang="en-US" sz="2800" dirty="0">
              <a:solidFill>
                <a:schemeClr val="bg1"/>
              </a:solidFill>
            </a:endParaRPr>
          </a:p>
          <a:p>
            <a:pPr marL="457200" lvl="1" indent="0">
              <a:buNone/>
            </a:pPr>
            <a:r>
              <a:rPr lang="en-US" sz="2600" dirty="0">
                <a:solidFill>
                  <a:schemeClr val="bg1"/>
                </a:solidFill>
                <a:latin typeface="+mn-lt"/>
              </a:rPr>
              <a:t>Monthly</a:t>
            </a:r>
          </a:p>
          <a:p>
            <a:pPr marL="457200" lvl="1" indent="0">
              <a:buNone/>
            </a:pPr>
            <a:r>
              <a:rPr lang="en-US" sz="3900" dirty="0">
                <a:solidFill>
                  <a:schemeClr val="bg1"/>
                </a:solidFill>
                <a:latin typeface="+mj-lt"/>
              </a:rPr>
              <a:t>Community Calls</a:t>
            </a:r>
          </a:p>
          <a:p>
            <a:pPr marL="914400" lvl="1"/>
            <a:r>
              <a:rPr lang="en-US" sz="3400" dirty="0">
                <a:solidFill>
                  <a:schemeClr val="bg1"/>
                </a:solidFill>
                <a:latin typeface="+mn-lt"/>
              </a:rPr>
              <a:t>aka.ms/</a:t>
            </a:r>
            <a:r>
              <a:rPr lang="en-US" sz="3400" dirty="0" err="1">
                <a:solidFill>
                  <a:schemeClr val="bg1"/>
                </a:solidFill>
                <a:latin typeface="+mn-lt"/>
              </a:rPr>
              <a:t>sppnp</a:t>
            </a:r>
            <a:r>
              <a:rPr lang="en-US" sz="3400" dirty="0">
                <a:solidFill>
                  <a:schemeClr val="bg1"/>
                </a:solidFill>
                <a:latin typeface="+mn-lt"/>
              </a:rPr>
              <a:t>-call</a:t>
            </a:r>
          </a:p>
          <a:p>
            <a:pPr marL="914400" lvl="1"/>
            <a:r>
              <a:rPr lang="en-US" sz="3400" dirty="0">
                <a:solidFill>
                  <a:schemeClr val="bg1"/>
                </a:solidFill>
                <a:latin typeface="+mn-lt"/>
              </a:rPr>
              <a:t>Monthly Summary</a:t>
            </a:r>
          </a:p>
          <a:p>
            <a:pPr marL="914400" lvl="1"/>
            <a:r>
              <a:rPr lang="en-US" sz="3400" dirty="0">
                <a:solidFill>
                  <a:schemeClr val="bg1"/>
                </a:solidFill>
                <a:latin typeface="+mn-lt"/>
              </a:rPr>
              <a:t>Next Call: Tuesday, 8/13</a:t>
            </a:r>
          </a:p>
        </p:txBody>
      </p:sp>
      <p:pic>
        <p:nvPicPr>
          <p:cNvPr id="7" name="Graphic 6" descr="Star">
            <a:extLst>
              <a:ext uri="{FF2B5EF4-FFF2-40B4-BE49-F238E27FC236}">
                <a16:creationId xmlns:a16="http://schemas.microsoft.com/office/drawing/2014/main" id="{EEAA7C9F-1446-44EA-ABAB-8B98A75C54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1129689">
            <a:off x="9819912" y="4048760"/>
            <a:ext cx="914400" cy="914400"/>
          </a:xfrm>
          <a:prstGeom prst="rect">
            <a:avLst/>
          </a:prstGeom>
        </p:spPr>
      </p:pic>
      <p:sp>
        <p:nvSpPr>
          <p:cNvPr id="6" name="Shape 687">
            <a:extLst>
              <a:ext uri="{FF2B5EF4-FFF2-40B4-BE49-F238E27FC236}">
                <a16:creationId xmlns:a16="http://schemas.microsoft.com/office/drawing/2014/main" id="{4CC9A1D3-546A-4188-A574-AF2266C06C32}"/>
              </a:ext>
            </a:extLst>
          </p:cNvPr>
          <p:cNvSpPr/>
          <p:nvPr/>
        </p:nvSpPr>
        <p:spPr>
          <a:xfrm>
            <a:off x="0" y="0"/>
            <a:ext cx="6172200" cy="6421120"/>
          </a:xfrm>
          <a:prstGeom prst="homePlate">
            <a:avLst>
              <a:gd name="adj" fmla="val 12698"/>
            </a:avLst>
          </a:prstGeom>
          <a:blipFill dpi="0" rotWithShape="1">
            <a:blip r:embed="rId4"/>
            <a:srcRect/>
            <a:stretch>
              <a:fillRect t="-18000" r="-12000" b="-36000"/>
            </a:stretch>
          </a:blip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222248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0" dur="500"/>
                                        <p:tgtEl>
                                          <p:spTgt spid="5">
                                            <p:txEl>
                                              <p:pRg st="1" end="1"/>
                                            </p:tx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3" dur="500"/>
                                        <p:tgtEl>
                                          <p:spTgt spid="5">
                                            <p:txEl>
                                              <p:pRg st="2" end="2"/>
                                            </p:txEl>
                                          </p:spTgt>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6" dur="500"/>
                                        <p:tgtEl>
                                          <p:spTgt spid="5">
                                            <p:txEl>
                                              <p:pRg st="3" end="3"/>
                                            </p:txEl>
                                          </p:spTgt>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randombar(horizontal)">
                                      <p:cBhvr>
                                        <p:cTn id="19" dur="500"/>
                                        <p:tgtEl>
                                          <p:spTgt spid="5">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5">
                                            <p:txEl>
                                              <p:pRg st="6" end="6"/>
                                            </p:txEl>
                                          </p:spTgt>
                                        </p:tgtEl>
                                        <p:attrNameLst>
                                          <p:attrName>style.visibility</p:attrName>
                                        </p:attrNameLst>
                                      </p:cBhvr>
                                      <p:to>
                                        <p:strVal val="visible"/>
                                      </p:to>
                                    </p:set>
                                    <p:animEffect transition="in" filter="randombar(horizontal)">
                                      <p:cBhvr>
                                        <p:cTn id="24" dur="500"/>
                                        <p:tgtEl>
                                          <p:spTgt spid="5">
                                            <p:txEl>
                                              <p:pRg st="6" end="6"/>
                                            </p:txEl>
                                          </p:spTgt>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animEffect transition="in" filter="randombar(horizontal)">
                                      <p:cBhvr>
                                        <p:cTn id="27" dur="500"/>
                                        <p:tgtEl>
                                          <p:spTgt spid="5">
                                            <p:txEl>
                                              <p:pRg st="7" end="7"/>
                                            </p:txEl>
                                          </p:spTgt>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5">
                                            <p:txEl>
                                              <p:pRg st="8" end="8"/>
                                            </p:txEl>
                                          </p:spTgt>
                                        </p:tgtEl>
                                        <p:attrNameLst>
                                          <p:attrName>style.visibility</p:attrName>
                                        </p:attrNameLst>
                                      </p:cBhvr>
                                      <p:to>
                                        <p:strVal val="visible"/>
                                      </p:to>
                                    </p:set>
                                    <p:animEffect transition="in" filter="randombar(horizontal)">
                                      <p:cBhvr>
                                        <p:cTn id="30" dur="500"/>
                                        <p:tgtEl>
                                          <p:spTgt spid="5">
                                            <p:txEl>
                                              <p:pRg st="8" end="8"/>
                                            </p:txEl>
                                          </p:spTgt>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animEffect transition="in" filter="randombar(horizontal)">
                                      <p:cBhvr>
                                        <p:cTn id="33" dur="500"/>
                                        <p:tgtEl>
                                          <p:spTgt spid="5">
                                            <p:txEl>
                                              <p:pRg st="9" end="9"/>
                                            </p:txEl>
                                          </p:spTgt>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5">
                                            <p:txEl>
                                              <p:pRg st="10" end="10"/>
                                            </p:txEl>
                                          </p:spTgt>
                                        </p:tgtEl>
                                        <p:attrNameLst>
                                          <p:attrName>style.visibility</p:attrName>
                                        </p:attrNameLst>
                                      </p:cBhvr>
                                      <p:to>
                                        <p:strVal val="visible"/>
                                      </p:to>
                                    </p:set>
                                    <p:animEffect transition="in" filter="randombar(horizontal)">
                                      <p:cBhvr>
                                        <p:cTn id="36" dur="500"/>
                                        <p:tgtEl>
                                          <p:spTgt spid="5">
                                            <p:txEl>
                                              <p:pRg st="10" end="1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5">
                                            <p:txEl>
                                              <p:pRg st="12" end="12"/>
                                            </p:txEl>
                                          </p:spTgt>
                                        </p:tgtEl>
                                        <p:attrNameLst>
                                          <p:attrName>style.visibility</p:attrName>
                                        </p:attrNameLst>
                                      </p:cBhvr>
                                      <p:to>
                                        <p:strVal val="visible"/>
                                      </p:to>
                                    </p:set>
                                    <p:animEffect transition="in" filter="randombar(horizontal)">
                                      <p:cBhvr>
                                        <p:cTn id="41" dur="500"/>
                                        <p:tgtEl>
                                          <p:spTgt spid="5">
                                            <p:txEl>
                                              <p:pRg st="12" end="12"/>
                                            </p:txEl>
                                          </p:spTgt>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5">
                                            <p:txEl>
                                              <p:pRg st="13" end="13"/>
                                            </p:txEl>
                                          </p:spTgt>
                                        </p:tgtEl>
                                        <p:attrNameLst>
                                          <p:attrName>style.visibility</p:attrName>
                                        </p:attrNameLst>
                                      </p:cBhvr>
                                      <p:to>
                                        <p:strVal val="visible"/>
                                      </p:to>
                                    </p:set>
                                    <p:animEffect transition="in" filter="randombar(horizontal)">
                                      <p:cBhvr>
                                        <p:cTn id="44" dur="500"/>
                                        <p:tgtEl>
                                          <p:spTgt spid="5">
                                            <p:txEl>
                                              <p:pRg st="13" end="13"/>
                                            </p:txEl>
                                          </p:spTgt>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5">
                                            <p:txEl>
                                              <p:pRg st="14" end="14"/>
                                            </p:txEl>
                                          </p:spTgt>
                                        </p:tgtEl>
                                        <p:attrNameLst>
                                          <p:attrName>style.visibility</p:attrName>
                                        </p:attrNameLst>
                                      </p:cBhvr>
                                      <p:to>
                                        <p:strVal val="visible"/>
                                      </p:to>
                                    </p:set>
                                    <p:animEffect transition="in" filter="randombar(horizontal)">
                                      <p:cBhvr>
                                        <p:cTn id="47" dur="500"/>
                                        <p:tgtEl>
                                          <p:spTgt spid="5">
                                            <p:txEl>
                                              <p:pRg st="14" end="14"/>
                                            </p:txEl>
                                          </p:spTgt>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5">
                                            <p:txEl>
                                              <p:pRg st="15" end="15"/>
                                            </p:txEl>
                                          </p:spTgt>
                                        </p:tgtEl>
                                        <p:attrNameLst>
                                          <p:attrName>style.visibility</p:attrName>
                                        </p:attrNameLst>
                                      </p:cBhvr>
                                      <p:to>
                                        <p:strVal val="visible"/>
                                      </p:to>
                                    </p:set>
                                    <p:animEffect transition="in" filter="randombar(horizontal)">
                                      <p:cBhvr>
                                        <p:cTn id="50" dur="500"/>
                                        <p:tgtEl>
                                          <p:spTgt spid="5">
                                            <p:txEl>
                                              <p:pRg st="15" end="15"/>
                                            </p:txEl>
                                          </p:spTgt>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5">
                                            <p:txEl>
                                              <p:pRg st="16" end="16"/>
                                            </p:txEl>
                                          </p:spTgt>
                                        </p:tgtEl>
                                        <p:attrNameLst>
                                          <p:attrName>style.visibility</p:attrName>
                                        </p:attrNameLst>
                                      </p:cBhvr>
                                      <p:to>
                                        <p:strVal val="visible"/>
                                      </p:to>
                                    </p:set>
                                    <p:animEffect transition="in" filter="randombar(horizontal)">
                                      <p:cBhvr>
                                        <p:cTn id="53" dur="500"/>
                                        <p:tgtEl>
                                          <p:spTgt spid="5">
                                            <p:txEl>
                                              <p:pRg st="16" end="16"/>
                                            </p:txEl>
                                          </p:spTgt>
                                        </p:tgtEl>
                                      </p:cBhvr>
                                    </p:animEffect>
                                  </p:childTnLst>
                                </p:cTn>
                              </p:par>
                            </p:childTnLst>
                          </p:cTn>
                        </p:par>
                        <p:par>
                          <p:cTn id="54" fill="hold">
                            <p:stCondLst>
                              <p:cond delay="500"/>
                            </p:stCondLst>
                            <p:childTnLst>
                              <p:par>
                                <p:cTn id="55" presetID="53" presetClass="entr" presetSubtype="16" fill="hold" nodeType="afterEffect">
                                  <p:stCondLst>
                                    <p:cond delay="0"/>
                                  </p:stCondLst>
                                  <p:childTnLst>
                                    <p:set>
                                      <p:cBhvr>
                                        <p:cTn id="56" dur="1" fill="hold">
                                          <p:stCondLst>
                                            <p:cond delay="0"/>
                                          </p:stCondLst>
                                        </p:cTn>
                                        <p:tgtEl>
                                          <p:spTgt spid="7"/>
                                        </p:tgtEl>
                                        <p:attrNameLst>
                                          <p:attrName>style.visibility</p:attrName>
                                        </p:attrNameLst>
                                      </p:cBhvr>
                                      <p:to>
                                        <p:strVal val="visible"/>
                                      </p:to>
                                    </p:set>
                                    <p:anim calcmode="lin" valueType="num">
                                      <p:cBhvr>
                                        <p:cTn id="57" dur="500" fill="hold"/>
                                        <p:tgtEl>
                                          <p:spTgt spid="7"/>
                                        </p:tgtEl>
                                        <p:attrNameLst>
                                          <p:attrName>ppt_w</p:attrName>
                                        </p:attrNameLst>
                                      </p:cBhvr>
                                      <p:tavLst>
                                        <p:tav tm="0">
                                          <p:val>
                                            <p:fltVal val="0"/>
                                          </p:val>
                                        </p:tav>
                                        <p:tav tm="100000">
                                          <p:val>
                                            <p:strVal val="#ppt_w"/>
                                          </p:val>
                                        </p:tav>
                                      </p:tavLst>
                                    </p:anim>
                                    <p:anim calcmode="lin" valueType="num">
                                      <p:cBhvr>
                                        <p:cTn id="58" dur="500" fill="hold"/>
                                        <p:tgtEl>
                                          <p:spTgt spid="7"/>
                                        </p:tgtEl>
                                        <p:attrNameLst>
                                          <p:attrName>ppt_h</p:attrName>
                                        </p:attrNameLst>
                                      </p:cBhvr>
                                      <p:tavLst>
                                        <p:tav tm="0">
                                          <p:val>
                                            <p:fltVal val="0"/>
                                          </p:val>
                                        </p:tav>
                                        <p:tav tm="100000">
                                          <p:val>
                                            <p:strVal val="#ppt_h"/>
                                          </p:val>
                                        </p:tav>
                                      </p:tavLst>
                                    </p:anim>
                                    <p:animEffect transition="in" filter="fade">
                                      <p:cBhvr>
                                        <p:cTn id="5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60308"/>
        </a:solidFill>
        <a:effectLst/>
      </p:bgPr>
    </p:bg>
    <p:spTree>
      <p:nvGrpSpPr>
        <p:cNvPr id="1" name=""/>
        <p:cNvGrpSpPr/>
        <p:nvPr/>
      </p:nvGrpSpPr>
      <p:grpSpPr>
        <a:xfrm>
          <a:off x="0" y="0"/>
          <a:ext cx="0" cy="0"/>
          <a:chOff x="0" y="0"/>
          <a:chExt cx="0" cy="0"/>
        </a:xfrm>
      </p:grpSpPr>
      <p:pic>
        <p:nvPicPr>
          <p:cNvPr id="15" name="Content Placeholder 14" descr="Group">
            <a:extLst>
              <a:ext uri="{FF2B5EF4-FFF2-40B4-BE49-F238E27FC236}">
                <a16:creationId xmlns:a16="http://schemas.microsoft.com/office/drawing/2014/main" id="{521DEFB8-53F2-43E7-81A5-9C37007C133B}"/>
              </a:ext>
            </a:extLst>
          </p:cNvPr>
          <p:cNvPicPr>
            <a:picLocks noGrp="1" noChangeAspect="1"/>
          </p:cNvPicPr>
          <p:nvPr>
            <p:ph idx="2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00250" y="943631"/>
            <a:ext cx="2662515" cy="2662515"/>
          </a:xfrm>
        </p:spPr>
      </p:pic>
      <p:pic>
        <p:nvPicPr>
          <p:cNvPr id="13" name="Content Placeholder 12" descr="Megaphone">
            <a:extLst>
              <a:ext uri="{FF2B5EF4-FFF2-40B4-BE49-F238E27FC236}">
                <a16:creationId xmlns:a16="http://schemas.microsoft.com/office/drawing/2014/main" id="{244F596D-5D35-4AB3-998D-1F112E0A0B0D}"/>
              </a:ext>
            </a:extLst>
          </p:cNvPr>
          <p:cNvPicPr>
            <a:picLocks noGrp="1" noChangeAspect="1"/>
          </p:cNvPicPr>
          <p:nvPr>
            <p:ph idx="18"/>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9673" y="1062691"/>
            <a:ext cx="2328303" cy="2328303"/>
          </a:xfrm>
        </p:spPr>
      </p:pic>
      <p:sp>
        <p:nvSpPr>
          <p:cNvPr id="5" name="Content Placeholder 4">
            <a:extLst>
              <a:ext uri="{FF2B5EF4-FFF2-40B4-BE49-F238E27FC236}">
                <a16:creationId xmlns:a16="http://schemas.microsoft.com/office/drawing/2014/main" id="{87CE4B98-12A1-4C90-B056-A785FEF964A8}"/>
              </a:ext>
            </a:extLst>
          </p:cNvPr>
          <p:cNvSpPr>
            <a:spLocks noGrp="1"/>
          </p:cNvSpPr>
          <p:nvPr>
            <p:ph idx="1"/>
          </p:nvPr>
        </p:nvSpPr>
        <p:spPr/>
        <p:txBody>
          <a:bodyPr>
            <a:normAutofit/>
          </a:bodyPr>
          <a:lstStyle/>
          <a:p>
            <a:r>
              <a:rPr lang="en-US" sz="3000" b="1" dirty="0">
                <a:solidFill>
                  <a:schemeClr val="bg1"/>
                </a:solidFill>
              </a:rPr>
              <a:t>Official Blog</a:t>
            </a:r>
          </a:p>
          <a:p>
            <a:endParaRPr lang="en-US" sz="1400" b="1" dirty="0">
              <a:solidFill>
                <a:schemeClr val="bg1"/>
              </a:solidFill>
            </a:endParaRPr>
          </a:p>
          <a:p>
            <a:r>
              <a:rPr lang="en-US" sz="2400" b="1" dirty="0">
                <a:solidFill>
                  <a:schemeClr val="accent4"/>
                </a:solidFill>
              </a:rPr>
              <a:t>dev.office.com/blogs</a:t>
            </a:r>
          </a:p>
        </p:txBody>
      </p:sp>
      <p:sp>
        <p:nvSpPr>
          <p:cNvPr id="10" name="Content Placeholder 9">
            <a:extLst>
              <a:ext uri="{FF2B5EF4-FFF2-40B4-BE49-F238E27FC236}">
                <a16:creationId xmlns:a16="http://schemas.microsoft.com/office/drawing/2014/main" id="{92D92019-CFAE-4516-8364-BB58A0AC348D}"/>
              </a:ext>
            </a:extLst>
          </p:cNvPr>
          <p:cNvSpPr>
            <a:spLocks noGrp="1"/>
          </p:cNvSpPr>
          <p:nvPr>
            <p:ph idx="25"/>
          </p:nvPr>
        </p:nvSpPr>
        <p:spPr/>
        <p:txBody>
          <a:bodyPr>
            <a:normAutofit/>
          </a:bodyPr>
          <a:lstStyle/>
          <a:p>
            <a:r>
              <a:rPr lang="en-US" sz="3000" b="1" dirty="0">
                <a:solidFill>
                  <a:schemeClr val="bg1"/>
                </a:solidFill>
              </a:rPr>
              <a:t>Twitter</a:t>
            </a:r>
          </a:p>
          <a:p>
            <a:endParaRPr lang="en-US" sz="1400" b="1" dirty="0">
              <a:solidFill>
                <a:schemeClr val="bg1"/>
              </a:solidFill>
            </a:endParaRPr>
          </a:p>
          <a:p>
            <a:r>
              <a:rPr lang="en-US" sz="2400" b="1" dirty="0">
                <a:solidFill>
                  <a:schemeClr val="accent4"/>
                </a:solidFill>
              </a:rPr>
              <a:t>@</a:t>
            </a:r>
            <a:r>
              <a:rPr lang="en-US" sz="2400" b="1" dirty="0" err="1">
                <a:solidFill>
                  <a:schemeClr val="accent4"/>
                </a:solidFill>
              </a:rPr>
              <a:t>OfficeDevPnP</a:t>
            </a:r>
            <a:endParaRPr lang="en-US" sz="2400" b="1" dirty="0">
              <a:solidFill>
                <a:schemeClr val="accent4"/>
              </a:solidFill>
            </a:endParaRPr>
          </a:p>
        </p:txBody>
      </p:sp>
      <p:sp>
        <p:nvSpPr>
          <p:cNvPr id="11" name="Content Placeholder 10">
            <a:extLst>
              <a:ext uri="{FF2B5EF4-FFF2-40B4-BE49-F238E27FC236}">
                <a16:creationId xmlns:a16="http://schemas.microsoft.com/office/drawing/2014/main" id="{FDC501D9-9B42-496E-A884-A0F3CA738CF3}"/>
              </a:ext>
            </a:extLst>
          </p:cNvPr>
          <p:cNvSpPr>
            <a:spLocks noGrp="1"/>
          </p:cNvSpPr>
          <p:nvPr>
            <p:ph idx="26"/>
          </p:nvPr>
        </p:nvSpPr>
        <p:spPr/>
        <p:txBody>
          <a:bodyPr>
            <a:normAutofit/>
          </a:bodyPr>
          <a:lstStyle/>
          <a:p>
            <a:r>
              <a:rPr lang="en-US" sz="3000" b="1" dirty="0">
                <a:solidFill>
                  <a:schemeClr val="bg1"/>
                </a:solidFill>
              </a:rPr>
              <a:t>Tech Community</a:t>
            </a:r>
          </a:p>
          <a:p>
            <a:endParaRPr lang="en-US" sz="1400" b="1" dirty="0">
              <a:solidFill>
                <a:schemeClr val="bg1"/>
              </a:solidFill>
            </a:endParaRPr>
          </a:p>
          <a:p>
            <a:r>
              <a:rPr lang="en-US" sz="2400" b="1" dirty="0">
                <a:solidFill>
                  <a:schemeClr val="accent4"/>
                </a:solidFill>
              </a:rPr>
              <a:t>aka.ms/sppnp-community</a:t>
            </a:r>
          </a:p>
        </p:txBody>
      </p:sp>
      <p:pic>
        <p:nvPicPr>
          <p:cNvPr id="22" name="Content Placeholder 21" descr="Twitter Bird">
            <a:extLst>
              <a:ext uri="{FF2B5EF4-FFF2-40B4-BE49-F238E27FC236}">
                <a16:creationId xmlns:a16="http://schemas.microsoft.com/office/drawing/2014/main" id="{6D6F19C4-25E9-4952-A0F3-C3F6022AE41F}"/>
              </a:ext>
            </a:extLst>
          </p:cNvPr>
          <p:cNvPicPr>
            <a:picLocks noGrp="1" noChangeAspect="1" noChangeArrowheads="1"/>
          </p:cNvPicPr>
          <p:nvPr>
            <p:ph idx="21"/>
          </p:nvPr>
        </p:nvPicPr>
        <p:blipFill rotWithShape="1">
          <a:blip r:embed="rId6">
            <a:extLst>
              <a:ext uri="{BEBA8EAE-BF5A-486C-A8C5-ECC9F3942E4B}">
                <a14:imgProps xmlns:a14="http://schemas.microsoft.com/office/drawing/2010/main">
                  <a14:imgLayer r:embed="rId7">
                    <a14:imgEffect>
                      <a14:backgroundRemoval t="23867" b="76267" l="33667" r="65567">
                        <a14:foregroundMark x1="34967" y1="31667" x2="34967" y2="31667"/>
                        <a14:foregroundMark x1="35533" y1="26600" x2="36133" y2="33133"/>
                        <a14:foregroundMark x1="56667" y1="25533" x2="56667" y2="25533"/>
                        <a14:foregroundMark x1="39133" y1="73800" x2="39133" y2="73800"/>
                        <a14:foregroundMark x1="45200" y1="76267" x2="45200" y2="76267"/>
                        <a14:foregroundMark x1="34833" y1="71733" x2="34833" y2="71733"/>
                        <a14:foregroundMark x1="33667" y1="71067" x2="33667" y2="71067"/>
                        <a14:foregroundMark x1="65267" y1="25800" x2="65267" y2="25800"/>
                        <a14:foregroundMark x1="65600" y1="30867" x2="65600" y2="30867"/>
                        <a14:foregroundMark x1="65400" y1="24600" x2="65400" y2="24600"/>
                        <a14:foregroundMark x1="56533" y1="23867" x2="56533" y2="23867"/>
                      </a14:backgroundRemoval>
                    </a14:imgEffect>
                  </a14:imgLayer>
                </a14:imgProps>
              </a:ext>
              <a:ext uri="{28A0092B-C50C-407E-A947-70E740481C1C}">
                <a14:useLocalDpi xmlns:a14="http://schemas.microsoft.com/office/drawing/2010/main" val="0"/>
              </a:ext>
            </a:extLst>
          </a:blip>
          <a:srcRect l="31977" t="21485" r="32227" b="20477"/>
          <a:stretch/>
        </p:blipFill>
        <p:spPr bwMode="auto">
          <a:xfrm>
            <a:off x="5040118" y="1452656"/>
            <a:ext cx="2109485" cy="1710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6321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EVAls</a:t>
            </a:r>
            <a:r>
              <a:rPr lang="en-US" dirty="0"/>
              <a:t> / PRIZES</a:t>
            </a:r>
          </a:p>
        </p:txBody>
      </p:sp>
      <p:sp>
        <p:nvSpPr>
          <p:cNvPr id="7" name="Text Placeholder 6">
            <a:extLst>
              <a:ext uri="{FF2B5EF4-FFF2-40B4-BE49-F238E27FC236}">
                <a16:creationId xmlns:a16="http://schemas.microsoft.com/office/drawing/2014/main" id="{C5605687-ED95-460B-9D7A-8E35B242A07E}"/>
              </a:ext>
            </a:extLst>
          </p:cNvPr>
          <p:cNvSpPr>
            <a:spLocks noGrp="1"/>
          </p:cNvSpPr>
          <p:nvPr>
            <p:ph type="body" idx="1"/>
          </p:nvPr>
        </p:nvSpPr>
        <p:spPr>
          <a:xfrm>
            <a:off x="1145901" y="2298189"/>
            <a:ext cx="6403009" cy="469350"/>
          </a:xfrm>
        </p:spPr>
        <p:txBody>
          <a:bodyPr/>
          <a:lstStyle/>
          <a:p>
            <a:r>
              <a:rPr lang="en-US" dirty="0"/>
              <a:t>Bring all items to the 6</a:t>
            </a:r>
            <a:r>
              <a:rPr lang="en-US" baseline="30000" dirty="0"/>
              <a:t>th</a:t>
            </a:r>
            <a:r>
              <a:rPr lang="en-US" dirty="0"/>
              <a:t> Info Desk</a:t>
            </a:r>
          </a:p>
        </p:txBody>
      </p:sp>
      <p:sp>
        <p:nvSpPr>
          <p:cNvPr id="3" name="Content Placeholder 2"/>
          <p:cNvSpPr>
            <a:spLocks noGrp="1"/>
          </p:cNvSpPr>
          <p:nvPr>
            <p:ph sz="half" idx="2"/>
          </p:nvPr>
        </p:nvSpPr>
        <p:spPr>
          <a:xfrm>
            <a:off x="913795" y="2912231"/>
            <a:ext cx="5221962" cy="3422307"/>
          </a:xfrm>
        </p:spPr>
        <p:txBody>
          <a:bodyPr>
            <a:normAutofit lnSpcReduction="10000"/>
          </a:bodyPr>
          <a:lstStyle/>
          <a:p>
            <a:r>
              <a:rPr lang="en-US" dirty="0"/>
              <a:t>Bingo Cards = how you win prizes at the end of the event.</a:t>
            </a:r>
          </a:p>
          <a:p>
            <a:r>
              <a:rPr lang="en-US" dirty="0"/>
              <a:t>The cards must be stamped by ALL the Sponsors by the last session (4pm)</a:t>
            </a:r>
          </a:p>
          <a:p>
            <a:endParaRPr lang="en-US" dirty="0"/>
          </a:p>
          <a:p>
            <a:r>
              <a:rPr lang="en-US" dirty="0"/>
              <a:t>Fill out speakers evaluations (located in the front of the rooms</a:t>
            </a:r>
          </a:p>
          <a:p>
            <a:r>
              <a:rPr lang="en-US" dirty="0"/>
              <a:t>Fill out the event evaluations</a:t>
            </a:r>
          </a:p>
        </p:txBody>
      </p:sp>
      <p:pic>
        <p:nvPicPr>
          <p:cNvPr id="4" name="Picture 2">
            <a:extLst>
              <a:ext uri="{FF2B5EF4-FFF2-40B4-BE49-F238E27FC236}">
                <a16:creationId xmlns:a16="http://schemas.microsoft.com/office/drawing/2014/main" id="{AEBE013C-2883-46CC-BCC5-0F04B2966466}"/>
              </a:ext>
            </a:extLst>
          </p:cNvPr>
          <p:cNvPicPr>
            <a:picLocks noChangeAspect="1" noChangeArrowheads="1"/>
          </p:cNvPicPr>
          <p:nvPr/>
        </p:nvPicPr>
        <p:blipFill>
          <a:blip r:embed="rId3"/>
          <a:stretch>
            <a:fillRect/>
          </a:stretch>
        </p:blipFill>
        <p:spPr bwMode="auto">
          <a:xfrm>
            <a:off x="9247885" y="2233011"/>
            <a:ext cx="2613328" cy="19516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335D104-AA90-4726-8F0A-75C7731A4D5C}"/>
              </a:ext>
            </a:extLst>
          </p:cNvPr>
          <p:cNvPicPr>
            <a:picLocks noChangeAspect="1"/>
          </p:cNvPicPr>
          <p:nvPr/>
        </p:nvPicPr>
        <p:blipFill>
          <a:blip r:embed="rId4"/>
          <a:stretch>
            <a:fillRect/>
          </a:stretch>
        </p:blipFill>
        <p:spPr>
          <a:xfrm>
            <a:off x="5743414" y="3011717"/>
            <a:ext cx="3756138" cy="2110843"/>
          </a:xfrm>
          <a:prstGeom prst="rect">
            <a:avLst/>
          </a:prstGeom>
        </p:spPr>
      </p:pic>
      <p:sp>
        <p:nvSpPr>
          <p:cNvPr id="10" name="TextBox 9">
            <a:extLst>
              <a:ext uri="{FF2B5EF4-FFF2-40B4-BE49-F238E27FC236}">
                <a16:creationId xmlns:a16="http://schemas.microsoft.com/office/drawing/2014/main" id="{B8E45A57-6FC5-40BC-8319-5EE461393C76}"/>
              </a:ext>
            </a:extLst>
          </p:cNvPr>
          <p:cNvSpPr txBox="1"/>
          <p:nvPr/>
        </p:nvSpPr>
        <p:spPr>
          <a:xfrm>
            <a:off x="9043596" y="5678531"/>
            <a:ext cx="267694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rPr>
              <a:t>And more … </a:t>
            </a:r>
          </a:p>
        </p:txBody>
      </p:sp>
      <p:sp>
        <p:nvSpPr>
          <p:cNvPr id="12" name="TextBox 11">
            <a:extLst>
              <a:ext uri="{FF2B5EF4-FFF2-40B4-BE49-F238E27FC236}">
                <a16:creationId xmlns:a16="http://schemas.microsoft.com/office/drawing/2014/main" id="{4FC0B9A6-FDC9-4BF9-9451-8547FCBE9E00}"/>
              </a:ext>
            </a:extLst>
          </p:cNvPr>
          <p:cNvSpPr txBox="1"/>
          <p:nvPr/>
        </p:nvSpPr>
        <p:spPr>
          <a:xfrm>
            <a:off x="7026591" y="5018520"/>
            <a:ext cx="267694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rPr>
              <a:t>Surface Go</a:t>
            </a:r>
          </a:p>
        </p:txBody>
      </p:sp>
      <p:sp>
        <p:nvSpPr>
          <p:cNvPr id="13" name="TextBox 12">
            <a:extLst>
              <a:ext uri="{FF2B5EF4-FFF2-40B4-BE49-F238E27FC236}">
                <a16:creationId xmlns:a16="http://schemas.microsoft.com/office/drawing/2014/main" id="{AAD9BA2E-9641-4286-A180-5D700170231E}"/>
              </a:ext>
            </a:extLst>
          </p:cNvPr>
          <p:cNvSpPr txBox="1"/>
          <p:nvPr/>
        </p:nvSpPr>
        <p:spPr>
          <a:xfrm>
            <a:off x="9943411" y="4482542"/>
            <a:ext cx="287278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rPr>
              <a:t>Xbox One X</a:t>
            </a:r>
          </a:p>
        </p:txBody>
      </p:sp>
    </p:spTree>
    <p:extLst>
      <p:ext uri="{BB962C8B-B14F-4D97-AF65-F5344CB8AC3E}">
        <p14:creationId xmlns:p14="http://schemas.microsoft.com/office/powerpoint/2010/main" val="15599767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8" name="Content Placeholder 7"/>
          <p:cNvSpPr>
            <a:spLocks noGrp="1"/>
          </p:cNvSpPr>
          <p:nvPr>
            <p:ph idx="1"/>
          </p:nvPr>
        </p:nvSpPr>
        <p:spPr>
          <a:xfrm>
            <a:off x="1069912" y="2328941"/>
            <a:ext cx="10353762" cy="3695136"/>
          </a:xfrm>
        </p:spPr>
        <p:txBody>
          <a:bodyPr/>
          <a:lstStyle/>
          <a:p>
            <a:endParaRPr lang="en-US" dirty="0"/>
          </a:p>
          <a:p>
            <a:endParaRPr lang="en-US" dirty="0"/>
          </a:p>
          <a:p>
            <a:endParaRPr lang="en-US" dirty="0"/>
          </a:p>
          <a:p>
            <a:endParaRPr lang="en-US" dirty="0"/>
          </a:p>
          <a:p>
            <a:endParaRPr lang="en-US" dirty="0"/>
          </a:p>
          <a:p>
            <a:endParaRPr lang="en-US" dirty="0"/>
          </a:p>
        </p:txBody>
      </p:sp>
      <p:pic>
        <p:nvPicPr>
          <p:cNvPr id="9" name="Content Placeholder 8"/>
          <p:cNvPicPr>
            <a:picLocks noGrp="1" noChangeAspect="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1207215" y="3439895"/>
            <a:ext cx="4527380" cy="226369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10" name="Rectangle 9"/>
          <p:cNvSpPr/>
          <p:nvPr/>
        </p:nvSpPr>
        <p:spPr>
          <a:xfrm>
            <a:off x="6246793" y="3389457"/>
            <a:ext cx="4905487" cy="2246769"/>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Rockwell" panose="02060603020205020403"/>
                <a:ea typeface="+mn-ea"/>
                <a:cs typeface="+mn-cs"/>
              </a:rPr>
              <a:t>Beer Authority</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Rockwell" panose="02060603020205020403"/>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Rockwell" panose="02060603020205020403"/>
                <a:ea typeface="+mn-ea"/>
                <a:cs typeface="+mn-cs"/>
              </a:rPr>
              <a:t>300 W 40</a:t>
            </a:r>
            <a:r>
              <a:rPr kumimoji="0" lang="en-US" sz="2000" b="0" i="0" u="none" strike="noStrike" kern="1200" cap="none" spc="0" normalizeH="0" baseline="30000" noProof="0" dirty="0">
                <a:ln>
                  <a:noFill/>
                </a:ln>
                <a:solidFill>
                  <a:prstClr val="white"/>
                </a:solidFill>
                <a:effectLst/>
                <a:uLnTx/>
                <a:uFillTx/>
                <a:latin typeface="Rockwell" panose="02060603020205020403"/>
                <a:ea typeface="+mn-ea"/>
                <a:cs typeface="+mn-cs"/>
              </a:rPr>
              <a:t>h</a:t>
            </a:r>
            <a:r>
              <a:rPr kumimoji="0" lang="en-US" sz="2000" b="0" i="0" u="none" strike="noStrike" kern="1200" cap="none" spc="0" normalizeH="0" baseline="0" noProof="0" dirty="0">
                <a:ln>
                  <a:noFill/>
                </a:ln>
                <a:solidFill>
                  <a:prstClr val="white"/>
                </a:solidFill>
                <a:effectLst/>
                <a:uLnTx/>
                <a:uFillTx/>
                <a:latin typeface="Rockwell" panose="02060603020205020403"/>
                <a:ea typeface="+mn-ea"/>
                <a:cs typeface="+mn-cs"/>
              </a:rPr>
              <a:t> St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Rockwell" panose="02060603020205020403"/>
                <a:ea typeface="+mn-ea"/>
                <a:cs typeface="+mn-cs"/>
              </a:rPr>
              <a:t>[across the street]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Rockwell" panose="02060603020205020403"/>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Rockwell" panose="02060603020205020403"/>
                <a:ea typeface="+mn-ea"/>
                <a:cs typeface="+mn-cs"/>
              </a:rPr>
              <a:t>Join us for a round of drinks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Rockwell" panose="02060603020205020403"/>
                <a:ea typeface="+mn-ea"/>
                <a:cs typeface="+mn-cs"/>
                <a:hlinkClick r:id="rId3"/>
              </a:rPr>
              <a:t>http://www.beerauthoritynyc.com</a:t>
            </a:r>
            <a:endParaRPr kumimoji="0" lang="en-US" sz="20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pic>
        <p:nvPicPr>
          <p:cNvPr id="3" name="Picture 2"/>
          <p:cNvPicPr>
            <a:picLocks noChangeAspect="1"/>
          </p:cNvPicPr>
          <p:nvPr/>
        </p:nvPicPr>
        <p:blipFill>
          <a:blip r:embed="rId4"/>
          <a:stretch>
            <a:fillRect/>
          </a:stretch>
        </p:blipFill>
        <p:spPr>
          <a:xfrm>
            <a:off x="4490851" y="318987"/>
            <a:ext cx="3302241" cy="2830293"/>
          </a:xfrm>
          <a:prstGeom prst="rect">
            <a:avLst/>
          </a:prstGeom>
        </p:spPr>
      </p:pic>
    </p:spTree>
    <p:extLst>
      <p:ext uri="{BB962C8B-B14F-4D97-AF65-F5344CB8AC3E}">
        <p14:creationId xmlns:p14="http://schemas.microsoft.com/office/powerpoint/2010/main" val="40996507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881963" y="2162724"/>
            <a:ext cx="11036120" cy="3810970"/>
          </a:xfrm>
        </p:spPr>
        <p:txBody>
          <a:bodyPr>
            <a:normAutofit fontScale="92500" lnSpcReduction="20000"/>
          </a:bodyPr>
          <a:lstStyle/>
          <a:p>
            <a:pPr marL="448193" indent="-448193">
              <a:spcBef>
                <a:spcPts val="1175"/>
              </a:spcBef>
              <a:buFont typeface="Arial" panose="020B0604020202020204" pitchFamily="34" charset="0"/>
              <a:buChar char="•"/>
            </a:pPr>
            <a:r>
              <a:rPr lang="en-US" sz="3137" dirty="0">
                <a:solidFill>
                  <a:schemeClr val="tx1"/>
                </a:solidFill>
              </a:rPr>
              <a:t>Planned to get released by end of July – 1.7 in Ignite timeframe</a:t>
            </a:r>
          </a:p>
          <a:p>
            <a:pPr marL="448193" indent="-448193">
              <a:spcBef>
                <a:spcPts val="1175"/>
              </a:spcBef>
              <a:buFont typeface="Arial" panose="020B0604020202020204" pitchFamily="34" charset="0"/>
              <a:buChar char="•"/>
            </a:pPr>
            <a:r>
              <a:rPr lang="en-US" sz="3137" dirty="0">
                <a:solidFill>
                  <a:schemeClr val="tx1"/>
                </a:solidFill>
              </a:rPr>
              <a:t>Tenant wide deployment of SharePoint Framework Extensions</a:t>
            </a:r>
          </a:p>
          <a:p>
            <a:pPr marL="448193" indent="-448193">
              <a:spcBef>
                <a:spcPts val="1175"/>
              </a:spcBef>
              <a:buFont typeface="Arial" panose="020B0604020202020204" pitchFamily="34" charset="0"/>
              <a:buChar char="•"/>
            </a:pPr>
            <a:r>
              <a:rPr lang="en-US" sz="3137" dirty="0">
                <a:solidFill>
                  <a:schemeClr val="tx1"/>
                </a:solidFill>
              </a:rPr>
              <a:t>GA of Graph and 3</a:t>
            </a:r>
            <a:r>
              <a:rPr lang="en-US" sz="3137" baseline="30000" dirty="0">
                <a:solidFill>
                  <a:schemeClr val="tx1"/>
                </a:solidFill>
              </a:rPr>
              <a:t>rd</a:t>
            </a:r>
            <a:r>
              <a:rPr lang="en-US" sz="3137" dirty="0">
                <a:solidFill>
                  <a:schemeClr val="tx1"/>
                </a:solidFill>
              </a:rPr>
              <a:t> party API calls from SharePoint Framework</a:t>
            </a:r>
          </a:p>
          <a:p>
            <a:pPr marL="448193" indent="-448193">
              <a:spcBef>
                <a:spcPts val="1175"/>
              </a:spcBef>
              <a:buFont typeface="Arial" panose="020B0604020202020204" pitchFamily="34" charset="0"/>
              <a:buChar char="•"/>
            </a:pPr>
            <a:r>
              <a:rPr lang="en-US" sz="3137" dirty="0">
                <a:solidFill>
                  <a:schemeClr val="tx1"/>
                </a:solidFill>
              </a:rPr>
              <a:t>GA of Dialog Framework (still in beta)</a:t>
            </a:r>
          </a:p>
          <a:p>
            <a:pPr marL="448193" indent="-448193">
              <a:spcBef>
                <a:spcPts val="1175"/>
              </a:spcBef>
              <a:buFont typeface="Arial" panose="020B0604020202020204" pitchFamily="34" charset="0"/>
              <a:buChar char="•"/>
            </a:pPr>
            <a:r>
              <a:rPr lang="en-US" sz="3137" dirty="0">
                <a:solidFill>
                  <a:schemeClr val="tx1"/>
                </a:solidFill>
              </a:rPr>
              <a:t>Support for React 16</a:t>
            </a:r>
          </a:p>
          <a:p>
            <a:pPr marL="448193" indent="-448193">
              <a:spcBef>
                <a:spcPts val="1175"/>
              </a:spcBef>
              <a:buFont typeface="Arial" panose="020B0604020202020204" pitchFamily="34" charset="0"/>
              <a:buChar char="•"/>
            </a:pPr>
            <a:r>
              <a:rPr lang="en-US" sz="3137" dirty="0">
                <a:solidFill>
                  <a:schemeClr val="tx1"/>
                </a:solidFill>
              </a:rPr>
              <a:t>Preview of socket.io </a:t>
            </a:r>
          </a:p>
          <a:p>
            <a:pPr marL="448193" indent="-448193">
              <a:spcBef>
                <a:spcPts val="1175"/>
              </a:spcBef>
              <a:buFont typeface="Arial" panose="020B0604020202020204" pitchFamily="34" charset="0"/>
              <a:buChar char="•"/>
            </a:pPr>
            <a:r>
              <a:rPr lang="en-US" sz="3137" dirty="0">
                <a:solidFill>
                  <a:schemeClr val="tx1"/>
                </a:solidFill>
              </a:rPr>
              <a:t>SharePoint 2019 support (choosing the right version)</a:t>
            </a:r>
          </a:p>
          <a:p>
            <a:pPr marL="448193" indent="-448193">
              <a:spcBef>
                <a:spcPts val="1175"/>
              </a:spcBef>
              <a:buFont typeface="Arial" panose="020B0604020202020204" pitchFamily="34" charset="0"/>
              <a:buChar char="•"/>
            </a:pPr>
            <a:r>
              <a:rPr lang="en-US" sz="3137" dirty="0">
                <a:solidFill>
                  <a:schemeClr val="tx1"/>
                </a:solidFill>
              </a:rPr>
              <a:t>Other “things”… some surprises always there…</a:t>
            </a:r>
          </a:p>
        </p:txBody>
      </p:sp>
      <p:sp>
        <p:nvSpPr>
          <p:cNvPr id="9" name="Rectangle 8">
            <a:extLst>
              <a:ext uri="{FF2B5EF4-FFF2-40B4-BE49-F238E27FC236}">
                <a16:creationId xmlns:a16="http://schemas.microsoft.com/office/drawing/2014/main" id="{2932C1FA-5811-4B37-B4F4-2B90D03486BD}"/>
              </a:ext>
            </a:extLst>
          </p:cNvPr>
          <p:cNvSpPr/>
          <p:nvPr/>
        </p:nvSpPr>
        <p:spPr>
          <a:xfrm>
            <a:off x="647910" y="2120919"/>
            <a:ext cx="44820" cy="3852775"/>
          </a:xfrm>
          <a:prstGeom prst="rect">
            <a:avLst/>
          </a:prstGeom>
          <a:solidFill>
            <a:schemeClr val="accent1"/>
          </a:solidFill>
          <a:ln>
            <a:solidFill>
              <a:schemeClr val="accent1"/>
            </a:solidFill>
          </a:ln>
        </p:spPr>
        <p:txBody>
          <a:bodyPr wrap="none" lIns="548484" anchor="ctr" anchorCtr="0">
            <a:noAutofit/>
          </a:bodyPr>
          <a:lstStyle/>
          <a:p>
            <a:pPr marL="0" lvl="1">
              <a:spcBef>
                <a:spcPts val="1800"/>
              </a:spcBef>
            </a:pPr>
            <a:endParaRPr lang="en-US" sz="1961">
              <a:gradFill>
                <a:gsLst>
                  <a:gs pos="1250">
                    <a:schemeClr val="tx1"/>
                  </a:gs>
                  <a:gs pos="100000">
                    <a:schemeClr val="tx1"/>
                  </a:gs>
                </a:gsLst>
                <a:lin ang="5400000" scaled="0"/>
              </a:gradFill>
            </a:endParaRPr>
          </a:p>
          <a:p>
            <a:pPr marL="0" lvl="1">
              <a:spcBef>
                <a:spcPts val="1800"/>
              </a:spcBef>
            </a:pPr>
            <a:endParaRPr lang="en-US" sz="1961">
              <a:gradFill>
                <a:gsLst>
                  <a:gs pos="1250">
                    <a:schemeClr val="tx1"/>
                  </a:gs>
                  <a:gs pos="100000">
                    <a:schemeClr val="tx1"/>
                  </a:gs>
                </a:gsLst>
                <a:lin ang="5400000" scaled="0"/>
              </a:gradFill>
            </a:endParaRPr>
          </a:p>
        </p:txBody>
      </p:sp>
      <p:sp>
        <p:nvSpPr>
          <p:cNvPr id="2" name="Rectangle 1">
            <a:extLst>
              <a:ext uri="{FF2B5EF4-FFF2-40B4-BE49-F238E27FC236}">
                <a16:creationId xmlns:a16="http://schemas.microsoft.com/office/drawing/2014/main" id="{BCCD579F-9AD0-48A5-9617-308E7D1F8AB3}"/>
              </a:ext>
            </a:extLst>
          </p:cNvPr>
          <p:cNvSpPr/>
          <p:nvPr/>
        </p:nvSpPr>
        <p:spPr bwMode="auto">
          <a:xfrm rot="825080">
            <a:off x="6306022" y="503817"/>
            <a:ext cx="6244615" cy="611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Schedule and content is subject to change</a:t>
            </a:r>
          </a:p>
        </p:txBody>
      </p:sp>
      <p:sp>
        <p:nvSpPr>
          <p:cNvPr id="3" name="Title 2"/>
          <p:cNvSpPr>
            <a:spLocks noGrp="1"/>
          </p:cNvSpPr>
          <p:nvPr>
            <p:ph type="title"/>
          </p:nvPr>
        </p:nvSpPr>
        <p:spPr>
          <a:xfrm>
            <a:off x="419448" y="487719"/>
            <a:ext cx="11654187" cy="899409"/>
          </a:xfrm>
        </p:spPr>
        <p:txBody>
          <a:bodyPr>
            <a:normAutofit fontScale="90000"/>
          </a:bodyPr>
          <a:lstStyle/>
          <a:p>
            <a:r>
              <a:rPr lang="en-US" sz="5293" dirty="0"/>
              <a:t>SharePoint Framework 1.6 </a:t>
            </a:r>
            <a:br>
              <a:rPr lang="en-US" sz="5293" dirty="0"/>
            </a:br>
            <a:r>
              <a:rPr lang="en-US" sz="3529" dirty="0"/>
              <a:t>- Current plan – ETA: end of July 2018</a:t>
            </a:r>
            <a:endParaRPr lang="en-US" sz="5293" dirty="0"/>
          </a:p>
        </p:txBody>
      </p:sp>
    </p:spTree>
    <p:extLst>
      <p:ext uri="{BB962C8B-B14F-4D97-AF65-F5344CB8AC3E}">
        <p14:creationId xmlns:p14="http://schemas.microsoft.com/office/powerpoint/2010/main" val="87499917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419448" y="487719"/>
            <a:ext cx="11654187" cy="899409"/>
          </a:xfrm>
        </p:spPr>
        <p:txBody>
          <a:bodyPr/>
          <a:lstStyle/>
          <a:p>
            <a:r>
              <a:rPr lang="en-US" sz="5293"/>
              <a:t>SharePoint 2019 – Dev Platform</a:t>
            </a:r>
          </a:p>
        </p:txBody>
      </p:sp>
      <p:sp>
        <p:nvSpPr>
          <p:cNvPr id="4" name="Text Placeholder 3"/>
          <p:cNvSpPr>
            <a:spLocks noGrp="1"/>
          </p:cNvSpPr>
          <p:nvPr>
            <p:ph type="body" sz="quarter" idx="10"/>
          </p:nvPr>
        </p:nvSpPr>
        <p:spPr>
          <a:xfrm>
            <a:off x="608055" y="1830687"/>
            <a:ext cx="4558839" cy="3697753"/>
          </a:xfrm>
          <a:ln>
            <a:solidFill>
              <a:srgbClr val="92D050"/>
            </a:solidFill>
          </a:ln>
        </p:spPr>
        <p:txBody>
          <a:bodyPr>
            <a:normAutofit lnSpcReduction="10000"/>
          </a:bodyPr>
          <a:lstStyle/>
          <a:p>
            <a:pPr marL="448193" indent="-448193">
              <a:spcBef>
                <a:spcPts val="1175"/>
              </a:spcBef>
              <a:buFont typeface="Arial" panose="020B0604020202020204" pitchFamily="34" charset="0"/>
              <a:buChar char="•"/>
            </a:pPr>
            <a:endParaRPr lang="en-US" sz="1765" dirty="0">
              <a:solidFill>
                <a:schemeClr val="tx1"/>
              </a:solidFill>
            </a:endParaRPr>
          </a:p>
          <a:p>
            <a:pPr marL="448193" indent="-448193">
              <a:spcBef>
                <a:spcPts val="1175"/>
              </a:spcBef>
              <a:buFont typeface="Arial" panose="020B0604020202020204" pitchFamily="34" charset="0"/>
              <a:buChar char="•"/>
            </a:pPr>
            <a:r>
              <a:rPr lang="en-US" sz="1863" dirty="0">
                <a:solidFill>
                  <a:schemeClr val="tx1"/>
                </a:solidFill>
                <a:latin typeface="+mj-lt"/>
              </a:rPr>
              <a:t>Modern pages</a:t>
            </a:r>
          </a:p>
          <a:p>
            <a:pPr marL="448193" indent="-448193">
              <a:spcBef>
                <a:spcPts val="1175"/>
              </a:spcBef>
              <a:buFont typeface="Arial" panose="020B0604020202020204" pitchFamily="34" charset="0"/>
              <a:buChar char="•"/>
            </a:pPr>
            <a:r>
              <a:rPr lang="en-US" sz="1863" dirty="0">
                <a:solidFill>
                  <a:schemeClr val="tx1"/>
                </a:solidFill>
              </a:rPr>
              <a:t>Modern sites – Modern team and communication site</a:t>
            </a:r>
          </a:p>
          <a:p>
            <a:pPr marL="448193" indent="-448193">
              <a:spcBef>
                <a:spcPts val="1175"/>
              </a:spcBef>
              <a:buFont typeface="Arial" panose="020B0604020202020204" pitchFamily="34" charset="0"/>
              <a:buChar char="•"/>
            </a:pPr>
            <a:r>
              <a:rPr lang="en-US" sz="1863" dirty="0">
                <a:solidFill>
                  <a:schemeClr val="tx1"/>
                </a:solidFill>
                <a:latin typeface="+mj-lt"/>
              </a:rPr>
              <a:t>SharePoint Framework Extensions</a:t>
            </a:r>
          </a:p>
          <a:p>
            <a:pPr marL="448193" indent="-448193">
              <a:spcBef>
                <a:spcPts val="1175"/>
              </a:spcBef>
              <a:buFont typeface="Arial" panose="020B0604020202020204" pitchFamily="34" charset="0"/>
              <a:buChar char="•"/>
            </a:pPr>
            <a:r>
              <a:rPr lang="en-US" sz="1863" dirty="0">
                <a:solidFill>
                  <a:schemeClr val="tx1"/>
                </a:solidFill>
                <a:latin typeface="+mj-lt"/>
              </a:rPr>
              <a:t>Webhooks</a:t>
            </a:r>
          </a:p>
          <a:p>
            <a:pPr marL="448193" indent="-448193">
              <a:spcBef>
                <a:spcPts val="1175"/>
              </a:spcBef>
              <a:buFont typeface="Arial" panose="020B0604020202020204" pitchFamily="34" charset="0"/>
              <a:buChar char="•"/>
            </a:pPr>
            <a:r>
              <a:rPr lang="en-US" sz="1863" dirty="0">
                <a:solidFill>
                  <a:schemeClr val="tx1"/>
                </a:solidFill>
                <a:latin typeface="+mj-lt"/>
              </a:rPr>
              <a:t>Asset packaging (no CDN)</a:t>
            </a:r>
          </a:p>
          <a:p>
            <a:pPr marL="448193" indent="-448193">
              <a:spcBef>
                <a:spcPts val="1175"/>
              </a:spcBef>
              <a:buFont typeface="Arial" panose="020B0604020202020204" pitchFamily="34" charset="0"/>
              <a:buChar char="•"/>
            </a:pPr>
            <a:r>
              <a:rPr lang="en-US" sz="1863" dirty="0">
                <a:solidFill>
                  <a:schemeClr val="tx1"/>
                </a:solidFill>
              </a:rPr>
              <a:t>Column formatting</a:t>
            </a:r>
          </a:p>
          <a:p>
            <a:pPr marL="448193" indent="-448193">
              <a:spcBef>
                <a:spcPts val="1175"/>
              </a:spcBef>
              <a:buFont typeface="Arial" panose="020B0604020202020204" pitchFamily="34" charset="0"/>
              <a:buChar char="•"/>
            </a:pPr>
            <a:r>
              <a:rPr lang="en-US" sz="1863" dirty="0">
                <a:solidFill>
                  <a:schemeClr val="tx1"/>
                </a:solidFill>
              </a:rPr>
              <a:t>(Tenant scoped deployment)</a:t>
            </a:r>
          </a:p>
          <a:p>
            <a:pPr marL="448193" indent="-448193">
              <a:spcBef>
                <a:spcPts val="1175"/>
              </a:spcBef>
              <a:buFont typeface="Arial" panose="020B0604020202020204" pitchFamily="34" charset="0"/>
              <a:buChar char="•"/>
            </a:pPr>
            <a:r>
              <a:rPr lang="en-US" sz="1863" dirty="0">
                <a:solidFill>
                  <a:schemeClr val="tx1"/>
                </a:solidFill>
              </a:rPr>
              <a:t>(ALM APIs)</a:t>
            </a:r>
            <a:endParaRPr lang="en-US" sz="1863" dirty="0">
              <a:solidFill>
                <a:schemeClr val="tx1"/>
              </a:solidFill>
              <a:latin typeface="+mj-lt"/>
            </a:endParaRPr>
          </a:p>
        </p:txBody>
      </p:sp>
      <p:sp>
        <p:nvSpPr>
          <p:cNvPr id="5" name="Rectangle 4">
            <a:extLst>
              <a:ext uri="{FF2B5EF4-FFF2-40B4-BE49-F238E27FC236}">
                <a16:creationId xmlns:a16="http://schemas.microsoft.com/office/drawing/2014/main" id="{44782096-B3E5-4856-9A2A-282C93194F07}"/>
              </a:ext>
            </a:extLst>
          </p:cNvPr>
          <p:cNvSpPr/>
          <p:nvPr/>
        </p:nvSpPr>
        <p:spPr bwMode="auto">
          <a:xfrm>
            <a:off x="608055" y="1660968"/>
            <a:ext cx="4558838" cy="443627"/>
          </a:xfrm>
          <a:prstGeom prst="rect">
            <a:avLst/>
          </a:prstGeom>
          <a:solidFill>
            <a:srgbClr val="00B050"/>
          </a:solidFill>
          <a:ln>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Yes</a:t>
            </a:r>
          </a:p>
        </p:txBody>
      </p:sp>
      <p:sp>
        <p:nvSpPr>
          <p:cNvPr id="10" name="Text Placeholder 3">
            <a:extLst>
              <a:ext uri="{FF2B5EF4-FFF2-40B4-BE49-F238E27FC236}">
                <a16:creationId xmlns:a16="http://schemas.microsoft.com/office/drawing/2014/main" id="{E80BF896-6A54-438D-B452-046D71EABD1D}"/>
              </a:ext>
            </a:extLst>
          </p:cNvPr>
          <p:cNvSpPr txBox="1">
            <a:spLocks/>
          </p:cNvSpPr>
          <p:nvPr/>
        </p:nvSpPr>
        <p:spPr>
          <a:xfrm>
            <a:off x="5850818" y="1830687"/>
            <a:ext cx="4558839" cy="3697753"/>
          </a:xfrm>
          <a:prstGeom prst="rect">
            <a:avLst/>
          </a:prstGeom>
          <a:ln>
            <a:solidFill>
              <a:srgbClr val="FF7F00"/>
            </a:solidFill>
          </a:ln>
        </p:spPr>
        <p:txBody>
          <a:bodyPr vert="horz" wrap="square" lIns="143428" tIns="89642" rIns="143428" bIns="89642" rtlCol="0">
            <a:norm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solidFill>
                  <a:schemeClr val="accent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48193" indent="-448193">
              <a:spcBef>
                <a:spcPts val="1175"/>
              </a:spcBef>
              <a:buFont typeface="Arial" panose="020B0604020202020204" pitchFamily="34" charset="0"/>
              <a:buChar char="•"/>
            </a:pPr>
            <a:endParaRPr lang="en-US" sz="1765">
              <a:solidFill>
                <a:schemeClr val="tx1"/>
              </a:solidFill>
            </a:endParaRPr>
          </a:p>
          <a:p>
            <a:pPr marL="448193" indent="-448193">
              <a:spcBef>
                <a:spcPts val="1175"/>
              </a:spcBef>
              <a:buFont typeface="Arial" panose="020B0604020202020204" pitchFamily="34" charset="0"/>
              <a:buChar char="•"/>
            </a:pPr>
            <a:r>
              <a:rPr lang="en-US" sz="1863">
                <a:solidFill>
                  <a:schemeClr val="tx1"/>
                </a:solidFill>
              </a:rPr>
              <a:t>Site Designs</a:t>
            </a:r>
          </a:p>
          <a:p>
            <a:pPr marL="448193" indent="-448193">
              <a:spcBef>
                <a:spcPts val="1175"/>
              </a:spcBef>
              <a:buFont typeface="Arial" panose="020B0604020202020204" pitchFamily="34" charset="0"/>
              <a:buChar char="•"/>
            </a:pPr>
            <a:r>
              <a:rPr lang="en-US" sz="1863">
                <a:solidFill>
                  <a:schemeClr val="tx1"/>
                </a:solidFill>
              </a:rPr>
              <a:t>Hub  sites</a:t>
            </a:r>
          </a:p>
          <a:p>
            <a:pPr marL="448193" indent="-448193">
              <a:spcBef>
                <a:spcPts val="1175"/>
              </a:spcBef>
              <a:buFont typeface="Arial" panose="020B0604020202020204" pitchFamily="34" charset="0"/>
              <a:buChar char="•"/>
            </a:pPr>
            <a:r>
              <a:rPr lang="en-US" sz="1863">
                <a:solidFill>
                  <a:schemeClr val="tx1"/>
                </a:solidFill>
              </a:rPr>
              <a:t>Site collection app catalog</a:t>
            </a:r>
          </a:p>
          <a:p>
            <a:pPr marL="448193" indent="-448193">
              <a:spcBef>
                <a:spcPts val="1175"/>
              </a:spcBef>
              <a:buFont typeface="Arial" panose="020B0604020202020204" pitchFamily="34" charset="0"/>
              <a:buChar char="•"/>
            </a:pPr>
            <a:r>
              <a:rPr lang="en-US" sz="1863">
                <a:solidFill>
                  <a:schemeClr val="tx1"/>
                </a:solidFill>
              </a:rPr>
              <a:t>“Tenant” properties</a:t>
            </a:r>
          </a:p>
          <a:p>
            <a:pPr marL="448193" indent="-448193">
              <a:spcBef>
                <a:spcPts val="1175"/>
              </a:spcBef>
              <a:buFont typeface="Arial" panose="020B0604020202020204" pitchFamily="34" charset="0"/>
              <a:buChar char="•"/>
            </a:pPr>
            <a:endParaRPr lang="en-US" sz="1863">
              <a:solidFill>
                <a:schemeClr val="tx1"/>
              </a:solidFill>
            </a:endParaRPr>
          </a:p>
        </p:txBody>
      </p:sp>
      <p:sp>
        <p:nvSpPr>
          <p:cNvPr id="11" name="Rectangle 10">
            <a:extLst>
              <a:ext uri="{FF2B5EF4-FFF2-40B4-BE49-F238E27FC236}">
                <a16:creationId xmlns:a16="http://schemas.microsoft.com/office/drawing/2014/main" id="{6D00094F-C979-4113-BE4F-9E862A750744}"/>
              </a:ext>
            </a:extLst>
          </p:cNvPr>
          <p:cNvSpPr/>
          <p:nvPr/>
        </p:nvSpPr>
        <p:spPr bwMode="auto">
          <a:xfrm>
            <a:off x="5850817" y="1660968"/>
            <a:ext cx="4558838" cy="443627"/>
          </a:xfrm>
          <a:prstGeom prst="rect">
            <a:avLst/>
          </a:prstGeom>
          <a:solidFill>
            <a:srgbClr val="FF7F00"/>
          </a:solidFill>
          <a:ln>
            <a:solidFill>
              <a:srgbClr val="FF7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No</a:t>
            </a:r>
          </a:p>
        </p:txBody>
      </p:sp>
      <p:sp>
        <p:nvSpPr>
          <p:cNvPr id="2" name="TextBox 1">
            <a:extLst>
              <a:ext uri="{FF2B5EF4-FFF2-40B4-BE49-F238E27FC236}">
                <a16:creationId xmlns:a16="http://schemas.microsoft.com/office/drawing/2014/main" id="{A6A3E790-A19D-40C6-AC6B-BDB3B6C2943B}"/>
              </a:ext>
            </a:extLst>
          </p:cNvPr>
          <p:cNvSpPr txBox="1"/>
          <p:nvPr/>
        </p:nvSpPr>
        <p:spPr>
          <a:xfrm rot="463605">
            <a:off x="4391043" y="4245928"/>
            <a:ext cx="5033550" cy="615522"/>
          </a:xfrm>
          <a:prstGeom prst="rect">
            <a:avLst/>
          </a:prstGeom>
          <a:solidFill>
            <a:schemeClr val="accent1"/>
          </a:solidFill>
          <a:ln>
            <a:solidFill>
              <a:schemeClr val="accent1"/>
            </a:solidFill>
          </a:ln>
          <a:effectLst>
            <a:outerShdw blurRad="50800" dist="38100" dir="2700000" algn="tl" rotWithShape="0">
              <a:prstClr val="black">
                <a:alpha val="40000"/>
              </a:prstClr>
            </a:outerShdw>
          </a:effectLst>
        </p:spPr>
        <p:txBody>
          <a:bodyPr wrap="none" lIns="179285" tIns="143428" rIns="179285" bIns="143428" rtlCol="0">
            <a:spAutoFit/>
          </a:bodyPr>
          <a:lstStyle/>
          <a:p>
            <a:pPr>
              <a:lnSpc>
                <a:spcPct val="90000"/>
              </a:lnSpc>
              <a:spcAft>
                <a:spcPts val="588"/>
              </a:spcAft>
            </a:pPr>
            <a:r>
              <a:rPr lang="en-US" sz="2353">
                <a:solidFill>
                  <a:schemeClr val="bg2"/>
                </a:solidFill>
              </a:rPr>
              <a:t>Preliminary plan, subject to change</a:t>
            </a:r>
          </a:p>
        </p:txBody>
      </p:sp>
      <p:sp>
        <p:nvSpPr>
          <p:cNvPr id="13" name="TextBox 12">
            <a:extLst>
              <a:ext uri="{FF2B5EF4-FFF2-40B4-BE49-F238E27FC236}">
                <a16:creationId xmlns:a16="http://schemas.microsoft.com/office/drawing/2014/main" id="{058531A7-B433-493F-8CF6-6C73989F9EA1}"/>
              </a:ext>
            </a:extLst>
          </p:cNvPr>
          <p:cNvSpPr txBox="1"/>
          <p:nvPr/>
        </p:nvSpPr>
        <p:spPr>
          <a:xfrm>
            <a:off x="608055" y="5754760"/>
            <a:ext cx="9801600" cy="615522"/>
          </a:xfrm>
          <a:prstGeom prst="rect">
            <a:avLst/>
          </a:prstGeom>
          <a:noFill/>
          <a:ln>
            <a:solidFill>
              <a:schemeClr val="accent1"/>
            </a:solidFill>
          </a:ln>
        </p:spPr>
        <p:txBody>
          <a:bodyPr wrap="square" lIns="179285" tIns="143428" rIns="179285" bIns="143428" rtlCol="0">
            <a:spAutoFit/>
          </a:bodyPr>
          <a:lstStyle/>
          <a:p>
            <a:pPr>
              <a:lnSpc>
                <a:spcPct val="90000"/>
              </a:lnSpc>
              <a:spcAft>
                <a:spcPts val="588"/>
              </a:spcAft>
            </a:pPr>
            <a:r>
              <a:rPr lang="en-US" sz="2353">
                <a:gradFill>
                  <a:gsLst>
                    <a:gs pos="2917">
                      <a:schemeClr val="tx1"/>
                    </a:gs>
                    <a:gs pos="30000">
                      <a:schemeClr val="tx1"/>
                    </a:gs>
                  </a:gsLst>
                  <a:lin ang="5400000" scaled="0"/>
                </a:gradFill>
              </a:rPr>
              <a:t>SharePoint 2019 SharePoint Framework 3</a:t>
            </a:r>
            <a:r>
              <a:rPr lang="en-US" sz="2353" baseline="30000">
                <a:gradFill>
                  <a:gsLst>
                    <a:gs pos="2917">
                      <a:schemeClr val="tx1"/>
                    </a:gs>
                    <a:gs pos="30000">
                      <a:schemeClr val="tx1"/>
                    </a:gs>
                  </a:gsLst>
                  <a:lin ang="5400000" scaled="0"/>
                </a:gradFill>
              </a:rPr>
              <a:t>rd</a:t>
            </a:r>
            <a:r>
              <a:rPr lang="en-US" sz="2353">
                <a:gradFill>
                  <a:gsLst>
                    <a:gs pos="2917">
                      <a:schemeClr val="tx1"/>
                    </a:gs>
                    <a:gs pos="30000">
                      <a:schemeClr val="tx1"/>
                    </a:gs>
                  </a:gsLst>
                  <a:lin ang="5400000" scaled="0"/>
                </a:gradFill>
              </a:rPr>
              <a:t> party version will be 1.4</a:t>
            </a:r>
          </a:p>
        </p:txBody>
      </p:sp>
    </p:spTree>
    <p:extLst>
      <p:ext uri="{BB962C8B-B14F-4D97-AF65-F5344CB8AC3E}">
        <p14:creationId xmlns:p14="http://schemas.microsoft.com/office/powerpoint/2010/main" val="59267811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80808"/>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65C9DC-1B23-4A84-BD5E-9AF081FC7893}"/>
              </a:ext>
            </a:extLst>
          </p:cNvPr>
          <p:cNvSpPr>
            <a:spLocks noGrp="1"/>
          </p:cNvSpPr>
          <p:nvPr>
            <p:ph type="title" idx="4294967295"/>
          </p:nvPr>
        </p:nvSpPr>
        <p:spPr>
          <a:xfrm>
            <a:off x="0" y="1297648"/>
            <a:ext cx="12192000" cy="2675636"/>
          </a:xfrm>
        </p:spPr>
        <p:txBody>
          <a:bodyPr anchor="ctr">
            <a:noAutofit/>
          </a:bodyPr>
          <a:lstStyle/>
          <a:p>
            <a:pPr algn="ctr"/>
            <a:r>
              <a:rPr lang="en-US" sz="8800" cap="all" dirty="0">
                <a:solidFill>
                  <a:schemeClr val="bg1"/>
                </a:solidFill>
              </a:rPr>
              <a:t>Staying INFORMED</a:t>
            </a:r>
            <a:endParaRPr lang="en-US" sz="4400" cap="all" dirty="0">
              <a:solidFill>
                <a:schemeClr val="bg1"/>
              </a:solidFill>
            </a:endParaRPr>
          </a:p>
        </p:txBody>
      </p:sp>
      <p:sp>
        <p:nvSpPr>
          <p:cNvPr id="6" name="Content Placeholder 5">
            <a:extLst>
              <a:ext uri="{FF2B5EF4-FFF2-40B4-BE49-F238E27FC236}">
                <a16:creationId xmlns:a16="http://schemas.microsoft.com/office/drawing/2014/main" id="{2C734695-1686-40C4-8C42-CDD476DA7665}"/>
              </a:ext>
            </a:extLst>
          </p:cNvPr>
          <p:cNvSpPr>
            <a:spLocks noGrp="1"/>
          </p:cNvSpPr>
          <p:nvPr>
            <p:ph idx="4294967295"/>
          </p:nvPr>
        </p:nvSpPr>
        <p:spPr>
          <a:xfrm>
            <a:off x="0" y="3849332"/>
            <a:ext cx="12192000" cy="714375"/>
          </a:xfrm>
        </p:spPr>
        <p:txBody>
          <a:bodyPr>
            <a:noAutofit/>
          </a:bodyPr>
          <a:lstStyle/>
          <a:p>
            <a:pPr marL="0" indent="0" algn="ctr">
              <a:buNone/>
            </a:pPr>
            <a:r>
              <a:rPr lang="en-US" sz="6200" dirty="0">
                <a:solidFill>
                  <a:schemeClr val="accent1"/>
                </a:solidFill>
              </a:rPr>
              <a:t>Videos</a:t>
            </a:r>
            <a:r>
              <a:rPr lang="en-US" sz="6200" dirty="0">
                <a:solidFill>
                  <a:schemeClr val="accent2"/>
                </a:solidFill>
              </a:rPr>
              <a:t> </a:t>
            </a:r>
            <a:r>
              <a:rPr lang="en-US" sz="6200" b="1" dirty="0">
                <a:solidFill>
                  <a:schemeClr val="accent3">
                    <a:lumMod val="60000"/>
                    <a:lumOff val="40000"/>
                  </a:schemeClr>
                </a:solidFill>
                <a:cs typeface="Arial" panose="020B0604020202020204" pitchFamily="34" charset="0"/>
              </a:rPr>
              <a:t>|</a:t>
            </a:r>
            <a:r>
              <a:rPr lang="en-US" sz="6200" dirty="0">
                <a:solidFill>
                  <a:schemeClr val="accent2"/>
                </a:solidFill>
              </a:rPr>
              <a:t> </a:t>
            </a:r>
            <a:r>
              <a:rPr lang="en-US" sz="6200" dirty="0">
                <a:solidFill>
                  <a:schemeClr val="accent1"/>
                </a:solidFill>
              </a:rPr>
              <a:t>Calls</a:t>
            </a:r>
            <a:r>
              <a:rPr lang="en-US" sz="6200" dirty="0">
                <a:solidFill>
                  <a:schemeClr val="accent2"/>
                </a:solidFill>
              </a:rPr>
              <a:t> </a:t>
            </a:r>
            <a:r>
              <a:rPr lang="en-US" sz="6200" b="1" dirty="0">
                <a:solidFill>
                  <a:schemeClr val="accent3">
                    <a:lumMod val="60000"/>
                    <a:lumOff val="40000"/>
                  </a:schemeClr>
                </a:solidFill>
                <a:cs typeface="Arial" panose="020B0604020202020204" pitchFamily="34" charset="0"/>
              </a:rPr>
              <a:t>|</a:t>
            </a:r>
            <a:r>
              <a:rPr lang="en-US" sz="6200" dirty="0">
                <a:solidFill>
                  <a:schemeClr val="accent2"/>
                </a:solidFill>
              </a:rPr>
              <a:t> </a:t>
            </a:r>
            <a:r>
              <a:rPr lang="en-US" sz="6200" dirty="0">
                <a:solidFill>
                  <a:schemeClr val="accent1"/>
                </a:solidFill>
              </a:rPr>
              <a:t>Updates</a:t>
            </a:r>
          </a:p>
        </p:txBody>
      </p:sp>
    </p:spTree>
    <p:extLst>
      <p:ext uri="{BB962C8B-B14F-4D97-AF65-F5344CB8AC3E}">
        <p14:creationId xmlns:p14="http://schemas.microsoft.com/office/powerpoint/2010/main" val="113891836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80808"/>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65C9DC-1B23-4A84-BD5E-9AF081FC7893}"/>
              </a:ext>
            </a:extLst>
          </p:cNvPr>
          <p:cNvSpPr>
            <a:spLocks noGrp="1"/>
          </p:cNvSpPr>
          <p:nvPr>
            <p:ph type="title" idx="4294967295"/>
          </p:nvPr>
        </p:nvSpPr>
        <p:spPr>
          <a:xfrm>
            <a:off x="0" y="1232334"/>
            <a:ext cx="12192000" cy="2675636"/>
          </a:xfrm>
        </p:spPr>
        <p:txBody>
          <a:bodyPr anchor="ctr">
            <a:noAutofit/>
          </a:bodyPr>
          <a:lstStyle/>
          <a:p>
            <a:pPr algn="ctr"/>
            <a:r>
              <a:rPr lang="en-US" sz="8800" cap="all" dirty="0">
                <a:solidFill>
                  <a:schemeClr val="bg1"/>
                </a:solidFill>
              </a:rPr>
              <a:t>SHARING IS CARING</a:t>
            </a:r>
            <a:endParaRPr lang="en-US" sz="4400" cap="all" dirty="0">
              <a:solidFill>
                <a:schemeClr val="bg1"/>
              </a:solidFill>
            </a:endParaRPr>
          </a:p>
        </p:txBody>
      </p:sp>
      <p:sp>
        <p:nvSpPr>
          <p:cNvPr id="6" name="Content Placeholder 5">
            <a:extLst>
              <a:ext uri="{FF2B5EF4-FFF2-40B4-BE49-F238E27FC236}">
                <a16:creationId xmlns:a16="http://schemas.microsoft.com/office/drawing/2014/main" id="{2C734695-1686-40C4-8C42-CDD476DA7665}"/>
              </a:ext>
            </a:extLst>
          </p:cNvPr>
          <p:cNvSpPr>
            <a:spLocks noGrp="1"/>
          </p:cNvSpPr>
          <p:nvPr>
            <p:ph idx="4294967295"/>
          </p:nvPr>
        </p:nvSpPr>
        <p:spPr>
          <a:xfrm>
            <a:off x="0" y="3784018"/>
            <a:ext cx="12192000" cy="714375"/>
          </a:xfrm>
        </p:spPr>
        <p:txBody>
          <a:bodyPr>
            <a:noAutofit/>
          </a:bodyPr>
          <a:lstStyle/>
          <a:p>
            <a:pPr marL="0" indent="0" algn="ctr">
              <a:buNone/>
            </a:pPr>
            <a:r>
              <a:rPr lang="en-US" sz="6200" dirty="0">
                <a:solidFill>
                  <a:schemeClr val="accent1"/>
                </a:solidFill>
              </a:rPr>
              <a:t>How to Contribute</a:t>
            </a:r>
          </a:p>
        </p:txBody>
      </p:sp>
    </p:spTree>
    <p:extLst>
      <p:ext uri="{BB962C8B-B14F-4D97-AF65-F5344CB8AC3E}">
        <p14:creationId xmlns:p14="http://schemas.microsoft.com/office/powerpoint/2010/main" val="236484749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11311"/>
        </a:solidFill>
        <a:effectLst/>
      </p:bgPr>
    </p:bg>
    <p:spTree>
      <p:nvGrpSpPr>
        <p:cNvPr id="1" name=""/>
        <p:cNvGrpSpPr/>
        <p:nvPr/>
      </p:nvGrpSpPr>
      <p:grpSpPr>
        <a:xfrm>
          <a:off x="0" y="0"/>
          <a:ext cx="0" cy="0"/>
          <a:chOff x="0" y="0"/>
          <a:chExt cx="0" cy="0"/>
        </a:xfrm>
      </p:grpSpPr>
      <p:pic>
        <p:nvPicPr>
          <p:cNvPr id="3" name="Picture 2" descr="A book on a table&#10;&#10;Description generated with high confidence">
            <a:extLst>
              <a:ext uri="{FF2B5EF4-FFF2-40B4-BE49-F238E27FC236}">
                <a16:creationId xmlns:a16="http://schemas.microsoft.com/office/drawing/2014/main" id="{839E8067-0455-490D-89E5-44B2DB3B3D47}"/>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826041" y="0"/>
            <a:ext cx="8365959" cy="6858000"/>
          </a:xfrm>
          <a:prstGeom prst="rect">
            <a:avLst/>
          </a:prstGeom>
        </p:spPr>
      </p:pic>
      <p:sp>
        <p:nvSpPr>
          <p:cNvPr id="24" name="Rectangle 23">
            <a:extLst>
              <a:ext uri="{FF2B5EF4-FFF2-40B4-BE49-F238E27FC236}">
                <a16:creationId xmlns:a16="http://schemas.microsoft.com/office/drawing/2014/main" id="{E8D824C5-89A5-4674-A8CF-0A2950C68C64}"/>
              </a:ext>
            </a:extLst>
          </p:cNvPr>
          <p:cNvSpPr/>
          <p:nvPr/>
        </p:nvSpPr>
        <p:spPr bwMode="auto">
          <a:xfrm>
            <a:off x="0" y="5394960"/>
            <a:ext cx="3675707" cy="1463040"/>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179259" rIns="89642" bIns="45698" numCol="1" rtlCol="0" anchor="t" anchorCtr="0" compatLnSpc="1">
            <a:prstTxWarp prst="textNoShape">
              <a:avLst/>
            </a:prstTxWarp>
          </a:bodyPr>
          <a:lstStyle/>
          <a:p>
            <a:pPr marL="0" marR="0" lvl="0" indent="0" algn="l" defTabSz="913841" rtl="0" eaLnBrk="1" fontAlgn="base" latinLnBrk="0" hangingPunct="1">
              <a:lnSpc>
                <a:spcPct val="90000"/>
              </a:lnSpc>
              <a:spcBef>
                <a:spcPct val="0"/>
              </a:spcBef>
              <a:spcAft>
                <a:spcPts val="1200"/>
              </a:spcAft>
              <a:buClrTx/>
              <a:buSzTx/>
              <a:buFontTx/>
              <a:buNone/>
              <a:tabLst/>
              <a:defRPr/>
            </a:pPr>
            <a:r>
              <a:rPr kumimoji="0" lang="en-US" sz="1568" b="0" i="0" u="none" strike="noStrike" kern="0" cap="none" spc="-29" normalizeH="0" baseline="0" noProof="0" dirty="0">
                <a:ln>
                  <a:noFill/>
                </a:ln>
                <a:gradFill>
                  <a:gsLst>
                    <a:gs pos="14844">
                      <a:srgbClr val="FFFFFF"/>
                    </a:gs>
                    <a:gs pos="69000">
                      <a:srgbClr val="FFFFFF"/>
                    </a:gs>
                  </a:gsLst>
                  <a:lin ang="5400000" scaled="0"/>
                </a:gradFill>
                <a:effectLst/>
                <a:uLnTx/>
                <a:uFillTx/>
                <a:latin typeface="Segoe UI Semilight"/>
                <a:ea typeface="+mn-ea"/>
                <a:cs typeface="+mn-cs"/>
              </a:rPr>
              <a:t>2013</a:t>
            </a:r>
          </a:p>
          <a:p>
            <a:pPr marL="0" marR="0" lvl="0" indent="0" algn="l" defTabSz="913841" rtl="0" eaLnBrk="1" fontAlgn="base" latinLnBrk="0" hangingPunct="1">
              <a:lnSpc>
                <a:spcPct val="90000"/>
              </a:lnSpc>
              <a:spcBef>
                <a:spcPct val="0"/>
              </a:spcBef>
              <a:spcAft>
                <a:spcPts val="588"/>
              </a:spcAft>
              <a:buClrTx/>
              <a:buSzTx/>
              <a:buFontTx/>
              <a:buNone/>
              <a:tabLst/>
              <a:defRPr/>
            </a:pPr>
            <a:r>
              <a:rPr kumimoji="0" lang="en-US" sz="2700" b="1" i="0" u="none" strike="noStrike" kern="0" cap="none" spc="0" normalizeH="0" baseline="0" noProof="0" dirty="0">
                <a:ln>
                  <a:noFill/>
                </a:ln>
                <a:gradFill>
                  <a:gsLst>
                    <a:gs pos="14844">
                      <a:srgbClr val="FFFFFF"/>
                    </a:gs>
                    <a:gs pos="69000">
                      <a:srgbClr val="FFFFFF"/>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Internal Initiative </a:t>
            </a:r>
          </a:p>
          <a:p>
            <a:pPr marL="0" marR="0" lvl="0" indent="0" algn="l" defTabSz="913841" rtl="0" eaLnBrk="1" fontAlgn="base" latinLnBrk="0" hangingPunct="1">
              <a:lnSpc>
                <a:spcPct val="90000"/>
              </a:lnSpc>
              <a:spcBef>
                <a:spcPct val="0"/>
              </a:spcBef>
              <a:spcAft>
                <a:spcPts val="588"/>
              </a:spcAft>
              <a:buClrTx/>
              <a:buSzTx/>
              <a:buFontTx/>
              <a:buNone/>
              <a:tabLst/>
              <a:defRPr/>
            </a:pPr>
            <a:r>
              <a:rPr kumimoji="0" lang="en-US" sz="1078" b="0" i="0" u="none" strike="noStrike" kern="0" cap="none" spc="0" normalizeH="0" baseline="0" noProof="0" dirty="0">
                <a:ln>
                  <a:noFill/>
                </a:ln>
                <a:gradFill>
                  <a:gsLst>
                    <a:gs pos="14844">
                      <a:srgbClr val="FFFFFF"/>
                    </a:gs>
                    <a:gs pos="6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Internal initiative within </a:t>
            </a:r>
            <a:r>
              <a:rPr kumimoji="0" lang="en-US" sz="1078" b="1" i="0" u="none" strike="noStrike" kern="0" cap="none" spc="0" normalizeH="0" baseline="0" noProof="0" dirty="0">
                <a:ln>
                  <a:noFill/>
                </a:ln>
                <a:gradFill>
                  <a:gsLst>
                    <a:gs pos="14844">
                      <a:srgbClr val="FFFFFF"/>
                    </a:gs>
                    <a:gs pos="6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Microsoft</a:t>
            </a:r>
            <a:r>
              <a:rPr kumimoji="0" lang="en-US" sz="1078" b="0" i="0" u="none" strike="noStrike" kern="0" cap="none" spc="0" normalizeH="0" baseline="0" noProof="0" dirty="0">
                <a:ln>
                  <a:noFill/>
                </a:ln>
                <a:gradFill>
                  <a:gsLst>
                    <a:gs pos="14844">
                      <a:srgbClr val="FFFFFF"/>
                    </a:gs>
                    <a:gs pos="6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 to consolidate knowledge gained from the add-in model</a:t>
            </a:r>
          </a:p>
        </p:txBody>
      </p:sp>
      <p:sp>
        <p:nvSpPr>
          <p:cNvPr id="36" name="Rectangle 35">
            <a:extLst>
              <a:ext uri="{FF2B5EF4-FFF2-40B4-BE49-F238E27FC236}">
                <a16:creationId xmlns:a16="http://schemas.microsoft.com/office/drawing/2014/main" id="{22D08E2A-D52F-438A-8BA3-05B160DF46FD}"/>
              </a:ext>
            </a:extLst>
          </p:cNvPr>
          <p:cNvSpPr/>
          <p:nvPr/>
        </p:nvSpPr>
        <p:spPr bwMode="auto">
          <a:xfrm rot="16200000">
            <a:off x="321871" y="3353831"/>
            <a:ext cx="6858001" cy="150336"/>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45" tIns="146275" rIns="182845" bIns="146275" numCol="1" spcCol="0" rtlCol="0" fromWordArt="0" anchor="t" anchorCtr="0" forceAA="0" compatLnSpc="1">
            <a:prstTxWarp prst="textNoShape">
              <a:avLst/>
            </a:prstTxWarp>
            <a:noAutofit/>
          </a:bodyPr>
          <a:lstStyle/>
          <a:p>
            <a:pPr marL="0" marR="0" lvl="0" indent="0" algn="ctr" defTabSz="932205"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14844">
                    <a:srgbClr val="FFFFFF"/>
                  </a:gs>
                  <a:gs pos="69000">
                    <a:srgbClr val="FFFFFF"/>
                  </a:gs>
                </a:gsLst>
                <a:lin ang="5400000" scaled="0"/>
              </a:gradFill>
              <a:effectLst/>
              <a:uLnTx/>
              <a:uFillTx/>
              <a:latin typeface="Segoe UI Semilight"/>
              <a:ea typeface="Segoe UI" pitchFamily="34" charset="0"/>
              <a:cs typeface="Segoe UI" pitchFamily="34" charset="0"/>
            </a:endParaRPr>
          </a:p>
        </p:txBody>
      </p:sp>
      <p:sp>
        <p:nvSpPr>
          <p:cNvPr id="16" name="Rectangle 15">
            <a:extLst>
              <a:ext uri="{FF2B5EF4-FFF2-40B4-BE49-F238E27FC236}">
                <a16:creationId xmlns:a16="http://schemas.microsoft.com/office/drawing/2014/main" id="{A5F40775-3238-42A5-8CEE-713A9268290A}"/>
              </a:ext>
            </a:extLst>
          </p:cNvPr>
          <p:cNvSpPr/>
          <p:nvPr/>
        </p:nvSpPr>
        <p:spPr bwMode="auto">
          <a:xfrm>
            <a:off x="-3" y="4046220"/>
            <a:ext cx="3675707" cy="1463040"/>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179259" rIns="179259" bIns="45698" numCol="1" rtlCol="0" anchor="t" anchorCtr="0" compatLnSpc="1">
            <a:prstTxWarp prst="textNoShape">
              <a:avLst/>
            </a:prstTxWarp>
          </a:bodyPr>
          <a:lstStyle/>
          <a:p>
            <a:pPr marL="0" marR="0" lvl="0" indent="0" algn="l" defTabSz="914003" rtl="0" eaLnBrk="1" fontAlgn="auto" latinLnBrk="0" hangingPunct="1">
              <a:lnSpc>
                <a:spcPct val="90000"/>
              </a:lnSpc>
              <a:spcBef>
                <a:spcPts val="0"/>
              </a:spcBef>
              <a:spcAft>
                <a:spcPts val="1200"/>
              </a:spcAft>
              <a:buClrTx/>
              <a:buSzTx/>
              <a:buFontTx/>
              <a:buNone/>
              <a:tabLst/>
              <a:defRPr/>
            </a:pPr>
            <a:r>
              <a:rPr kumimoji="0" lang="en-US" sz="1568" b="0" i="0" u="none" strike="noStrike" kern="0" cap="none" spc="-29" normalizeH="0" baseline="0" noProof="0" dirty="0">
                <a:ln>
                  <a:noFill/>
                </a:ln>
                <a:gradFill>
                  <a:gsLst>
                    <a:gs pos="14844">
                      <a:srgbClr val="FFFFFF"/>
                    </a:gs>
                    <a:gs pos="69000">
                      <a:srgbClr val="FFFFFF"/>
                    </a:gs>
                  </a:gsLst>
                  <a:lin ang="5400000" scaled="0"/>
                </a:gradFill>
                <a:effectLst/>
                <a:uLnTx/>
                <a:uFillTx/>
                <a:latin typeface="Segoe UI Semilight"/>
                <a:ea typeface="+mn-ea"/>
                <a:cs typeface="+mn-cs"/>
              </a:rPr>
              <a:t>2014</a:t>
            </a:r>
          </a:p>
          <a:p>
            <a:pPr marL="0" marR="0" lvl="0" indent="0" algn="l" defTabSz="914003" rtl="0" eaLnBrk="1" fontAlgn="auto" latinLnBrk="0" hangingPunct="1">
              <a:lnSpc>
                <a:spcPct val="90000"/>
              </a:lnSpc>
              <a:spcBef>
                <a:spcPts val="0"/>
              </a:spcBef>
              <a:spcAft>
                <a:spcPts val="588"/>
              </a:spcAft>
              <a:buClrTx/>
              <a:buSzTx/>
              <a:buFontTx/>
              <a:buNone/>
              <a:tabLst/>
              <a:defRPr/>
            </a:pPr>
            <a:r>
              <a:rPr kumimoji="0" lang="en-US" sz="2700" b="1" i="0" u="none" strike="noStrike" kern="0" cap="none" spc="0" normalizeH="0" baseline="0" noProof="0" dirty="0">
                <a:ln>
                  <a:noFill/>
                </a:ln>
                <a:gradFill>
                  <a:gsLst>
                    <a:gs pos="14844">
                      <a:srgbClr val="FFFFFF"/>
                    </a:gs>
                    <a:gs pos="69000">
                      <a:srgbClr val="FFFFFF"/>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Going public</a:t>
            </a:r>
          </a:p>
          <a:p>
            <a:pPr marL="0" marR="0" lvl="0" indent="0" algn="l" defTabSz="914003" rtl="0" eaLnBrk="1" fontAlgn="auto" latinLnBrk="0" hangingPunct="1">
              <a:lnSpc>
                <a:spcPct val="90000"/>
              </a:lnSpc>
              <a:spcBef>
                <a:spcPts val="0"/>
              </a:spcBef>
              <a:spcAft>
                <a:spcPts val="588"/>
              </a:spcAft>
              <a:buClrTx/>
              <a:buSzTx/>
              <a:buFontTx/>
              <a:buNone/>
              <a:tabLst/>
              <a:defRPr/>
            </a:pPr>
            <a:r>
              <a:rPr kumimoji="0" lang="en-US" sz="1078" b="0" i="0" u="none" strike="noStrike" kern="0" cap="none" spc="0" normalizeH="0" baseline="0" noProof="0" dirty="0">
                <a:ln>
                  <a:noFill/>
                </a:ln>
                <a:gradFill>
                  <a:gsLst>
                    <a:gs pos="14844">
                      <a:srgbClr val="FFFFFF"/>
                    </a:gs>
                    <a:gs pos="6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First </a:t>
            </a:r>
            <a:r>
              <a:rPr kumimoji="0" lang="en-US" sz="1078" b="0" i="0" u="none" strike="noStrike" kern="0" cap="none" spc="0" normalizeH="0" baseline="0" noProof="0" dirty="0" err="1">
                <a:ln>
                  <a:noFill/>
                </a:ln>
                <a:gradFill>
                  <a:gsLst>
                    <a:gs pos="14844">
                      <a:srgbClr val="FFFFFF"/>
                    </a:gs>
                    <a:gs pos="6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CodePlex</a:t>
            </a:r>
            <a:r>
              <a:rPr kumimoji="0" lang="en-US" sz="1078" b="0" i="0" u="none" strike="noStrike" kern="0" cap="none" spc="0" normalizeH="0" baseline="0" noProof="0" dirty="0">
                <a:ln>
                  <a:noFill/>
                </a:ln>
                <a:gradFill>
                  <a:gsLst>
                    <a:gs pos="14844">
                      <a:srgbClr val="FFFFFF"/>
                    </a:gs>
                    <a:gs pos="6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 then </a:t>
            </a:r>
            <a:r>
              <a:rPr kumimoji="0" lang="en-US" sz="1078" b="1" i="0" u="none" strike="noStrike" kern="0" cap="none" spc="0" normalizeH="0" baseline="0" noProof="0" dirty="0">
                <a:ln>
                  <a:noFill/>
                </a:ln>
                <a:gradFill>
                  <a:gsLst>
                    <a:gs pos="14844">
                      <a:srgbClr val="FFFFFF"/>
                    </a:gs>
                    <a:gs pos="6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GitHub</a:t>
            </a:r>
            <a:r>
              <a:rPr kumimoji="0" lang="en-US" sz="1078" b="0" i="0" u="none" strike="noStrike" kern="0" cap="none" spc="0" normalizeH="0" baseline="0" noProof="0" dirty="0">
                <a:ln>
                  <a:noFill/>
                </a:ln>
                <a:gradFill>
                  <a:gsLst>
                    <a:gs pos="14844">
                      <a:srgbClr val="FFFFFF"/>
                    </a:gs>
                    <a:gs pos="6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 Concentration on add-in model enterprise scenarios.</a:t>
            </a:r>
          </a:p>
        </p:txBody>
      </p:sp>
      <p:sp>
        <p:nvSpPr>
          <p:cNvPr id="20" name="Rectangle 19">
            <a:extLst>
              <a:ext uri="{FF2B5EF4-FFF2-40B4-BE49-F238E27FC236}">
                <a16:creationId xmlns:a16="http://schemas.microsoft.com/office/drawing/2014/main" id="{F5F7D0DF-B538-447C-974F-4BE2747B1198}"/>
              </a:ext>
            </a:extLst>
          </p:cNvPr>
          <p:cNvSpPr/>
          <p:nvPr/>
        </p:nvSpPr>
        <p:spPr bwMode="auto">
          <a:xfrm>
            <a:off x="-2" y="2697480"/>
            <a:ext cx="3675707" cy="146304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179259" rIns="179259" bIns="45698" numCol="1" rtlCol="0" anchor="t" anchorCtr="0" compatLnSpc="1">
            <a:prstTxWarp prst="textNoShape">
              <a:avLst/>
            </a:prstTxWarp>
          </a:bodyPr>
          <a:lstStyle/>
          <a:p>
            <a:pPr marL="0" marR="0" lvl="0" indent="0" algn="l" defTabSz="914003" rtl="0" eaLnBrk="1" fontAlgn="auto" latinLnBrk="0" hangingPunct="1">
              <a:lnSpc>
                <a:spcPct val="90000"/>
              </a:lnSpc>
              <a:spcBef>
                <a:spcPts val="0"/>
              </a:spcBef>
              <a:spcAft>
                <a:spcPts val="1200"/>
              </a:spcAft>
              <a:buClrTx/>
              <a:buSzTx/>
              <a:buFontTx/>
              <a:buNone/>
              <a:tabLst/>
              <a:defRPr/>
            </a:pPr>
            <a:r>
              <a:rPr kumimoji="0" lang="en-US" sz="1568" b="0" i="0" u="none" strike="noStrike" kern="0" cap="none" spc="-29" normalizeH="0" baseline="0" noProof="0" dirty="0">
                <a:ln>
                  <a:noFill/>
                </a:ln>
                <a:gradFill>
                  <a:gsLst>
                    <a:gs pos="14844">
                      <a:srgbClr val="FFFFFF"/>
                    </a:gs>
                    <a:gs pos="69000">
                      <a:srgbClr val="FFFFFF"/>
                    </a:gs>
                  </a:gsLst>
                  <a:lin ang="5400000" scaled="0"/>
                </a:gradFill>
                <a:effectLst/>
                <a:uLnTx/>
                <a:uFillTx/>
                <a:latin typeface="Segoe UI Semilight"/>
                <a:ea typeface="+mn-ea"/>
                <a:cs typeface="+mn-cs"/>
              </a:rPr>
              <a:t>2015</a:t>
            </a:r>
          </a:p>
          <a:p>
            <a:pPr marL="0" marR="0" lvl="0" indent="0" algn="l" defTabSz="914003" rtl="0" eaLnBrk="1" fontAlgn="auto" latinLnBrk="0" hangingPunct="1">
              <a:lnSpc>
                <a:spcPct val="90000"/>
              </a:lnSpc>
              <a:spcBef>
                <a:spcPts val="0"/>
              </a:spcBef>
              <a:spcAft>
                <a:spcPts val="588"/>
              </a:spcAft>
              <a:buClrTx/>
              <a:buSzTx/>
              <a:buFontTx/>
              <a:buNone/>
              <a:tabLst/>
              <a:defRPr/>
            </a:pPr>
            <a:r>
              <a:rPr kumimoji="0" lang="en-US" sz="2700" b="1" i="0" u="none" strike="noStrike" kern="0" cap="none" spc="0" normalizeH="0" baseline="0" noProof="0" dirty="0">
                <a:ln>
                  <a:noFill/>
                </a:ln>
                <a:gradFill>
                  <a:gsLst>
                    <a:gs pos="14844">
                      <a:srgbClr val="FFFFFF"/>
                    </a:gs>
                    <a:gs pos="69000">
                      <a:srgbClr val="FFFFFF"/>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Reusability</a:t>
            </a:r>
          </a:p>
          <a:p>
            <a:pPr lvl="0" defTabSz="914003">
              <a:lnSpc>
                <a:spcPct val="90000"/>
              </a:lnSpc>
              <a:spcAft>
                <a:spcPts val="588"/>
              </a:spcAft>
              <a:defRPr/>
            </a:pPr>
            <a:r>
              <a:rPr kumimoji="0" lang="en-US" sz="1078" b="0" i="0" u="none" strike="noStrike" kern="0" cap="none" spc="0" normalizeH="0" baseline="0" noProof="0" dirty="0">
                <a:ln>
                  <a:noFill/>
                </a:ln>
                <a:gradFill>
                  <a:gsLst>
                    <a:gs pos="14844">
                      <a:srgbClr val="FFFFFF"/>
                    </a:gs>
                    <a:gs pos="6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PnP </a:t>
            </a:r>
            <a:r>
              <a:rPr kumimoji="0" lang="en-US" sz="1078" b="1" i="0" u="none" strike="noStrike" kern="0" cap="none" spc="0" normalizeH="0" baseline="0" noProof="0" dirty="0">
                <a:ln>
                  <a:noFill/>
                </a:ln>
                <a:gradFill>
                  <a:gsLst>
                    <a:gs pos="14844">
                      <a:srgbClr val="FFFFFF"/>
                    </a:gs>
                    <a:gs pos="6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Provisioning Engine</a:t>
            </a:r>
            <a:r>
              <a:rPr kumimoji="0" lang="en-US" sz="1078" b="0" i="0" u="none" strike="noStrike" kern="0" cap="none" spc="0" normalizeH="0" baseline="0" noProof="0" dirty="0">
                <a:ln>
                  <a:noFill/>
                </a:ln>
                <a:gradFill>
                  <a:gsLst>
                    <a:gs pos="14844">
                      <a:srgbClr val="FFFFFF"/>
                    </a:gs>
                    <a:gs pos="6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 </a:t>
            </a:r>
            <a:r>
              <a:rPr lang="en-US" sz="1078" kern="0" noProof="0" dirty="0">
                <a:gradFill>
                  <a:gsLst>
                    <a:gs pos="14844">
                      <a:srgbClr val="FFFFFF"/>
                    </a:gs>
                    <a:gs pos="69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1078" kern="0" dirty="0" err="1">
                <a:gradFill>
                  <a:gsLst>
                    <a:gs pos="14844">
                      <a:srgbClr val="FFFFFF"/>
                    </a:gs>
                    <a:gs pos="69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eusable</a:t>
            </a:r>
            <a:r>
              <a:rPr lang="en-US" sz="1078" kern="0" dirty="0">
                <a:gradFill>
                  <a:gsLst>
                    <a:gs pos="14844">
                      <a:srgbClr val="FFFFFF"/>
                    </a:gs>
                    <a:gs pos="69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components and solutions introduced.</a:t>
            </a:r>
            <a:r>
              <a:rPr kumimoji="0" lang="en-US" sz="1078" b="0" i="0" u="none" strike="noStrike" kern="0" cap="none" spc="0" normalizeH="0" noProof="0" dirty="0">
                <a:ln>
                  <a:noFill/>
                </a:ln>
                <a:gradFill>
                  <a:gsLst>
                    <a:gs pos="14844">
                      <a:srgbClr val="FFFFFF"/>
                    </a:gs>
                    <a:gs pos="6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78" b="1" i="0" u="none" strike="noStrike" kern="0" cap="none" spc="0" normalizeH="0" baseline="0" noProof="0" dirty="0">
                <a:ln>
                  <a:noFill/>
                </a:ln>
                <a:gradFill>
                  <a:gsLst>
                    <a:gs pos="14844">
                      <a:srgbClr val="FFFFFF"/>
                    </a:gs>
                    <a:gs pos="6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Weekly webcasts </a:t>
            </a:r>
            <a:r>
              <a:rPr kumimoji="0" lang="en-US" sz="1078" b="0" i="0" u="none" strike="noStrike" kern="0" cap="none" spc="0" normalizeH="0" baseline="0" noProof="0" dirty="0">
                <a:ln>
                  <a:noFill/>
                </a:ln>
                <a:gradFill>
                  <a:gsLst>
                    <a:gs pos="14844">
                      <a:srgbClr val="FFFFFF"/>
                    </a:gs>
                    <a:gs pos="6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started.</a:t>
            </a:r>
          </a:p>
        </p:txBody>
      </p:sp>
      <p:sp>
        <p:nvSpPr>
          <p:cNvPr id="21" name="Rectangle 20">
            <a:extLst>
              <a:ext uri="{FF2B5EF4-FFF2-40B4-BE49-F238E27FC236}">
                <a16:creationId xmlns:a16="http://schemas.microsoft.com/office/drawing/2014/main" id="{6CD629A9-CB74-4DE8-9323-2D146AB83769}"/>
              </a:ext>
            </a:extLst>
          </p:cNvPr>
          <p:cNvSpPr/>
          <p:nvPr/>
        </p:nvSpPr>
        <p:spPr bwMode="auto">
          <a:xfrm>
            <a:off x="-2" y="1348740"/>
            <a:ext cx="3675707" cy="1463040"/>
          </a:xfrm>
          <a:prstGeom prst="rect">
            <a:avLst/>
          </a:prstGeom>
          <a:solidFill>
            <a:srgbClr val="008BF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179259" rIns="179259" bIns="45698" numCol="1" rtlCol="0" anchor="t" anchorCtr="0" compatLnSpc="1">
            <a:prstTxWarp prst="textNoShape">
              <a:avLst/>
            </a:prstTxWarp>
          </a:bodyPr>
          <a:lstStyle/>
          <a:p>
            <a:pPr marL="0" marR="0" lvl="0" indent="0" algn="l" defTabSz="696713" rtl="0" eaLnBrk="1" fontAlgn="auto" latinLnBrk="0" hangingPunct="1">
              <a:lnSpc>
                <a:spcPct val="90000"/>
              </a:lnSpc>
              <a:spcBef>
                <a:spcPct val="0"/>
              </a:spcBef>
              <a:spcAft>
                <a:spcPct val="35000"/>
              </a:spcAft>
              <a:buClrTx/>
              <a:buSzTx/>
              <a:buFontTx/>
              <a:buNone/>
              <a:tabLst/>
              <a:defRPr/>
            </a:pPr>
            <a:r>
              <a:rPr kumimoji="0" lang="en-US" sz="1568" b="0" i="0" u="none" strike="noStrike" kern="0" cap="none" spc="-29" normalizeH="0" baseline="0" noProof="0" dirty="0">
                <a:ln>
                  <a:noFill/>
                </a:ln>
                <a:gradFill>
                  <a:gsLst>
                    <a:gs pos="14844">
                      <a:srgbClr val="FFFFFF"/>
                    </a:gs>
                    <a:gs pos="69000">
                      <a:srgbClr val="FFFFFF"/>
                    </a:gs>
                  </a:gsLst>
                  <a:lin ang="5400000" scaled="0"/>
                </a:gradFill>
                <a:effectLst/>
                <a:uLnTx/>
                <a:uFillTx/>
                <a:latin typeface="Segoe UI Semilight"/>
                <a:ea typeface="+mn-ea"/>
                <a:cs typeface="+mn-cs"/>
              </a:rPr>
              <a:t>2016</a:t>
            </a:r>
            <a:endParaRPr kumimoji="0" lang="en-US" sz="1078" b="0" i="0" u="none" strike="noStrike" kern="0" cap="none" spc="-29" normalizeH="0" baseline="0" noProof="0" dirty="0">
              <a:ln>
                <a:noFill/>
              </a:ln>
              <a:gradFill>
                <a:gsLst>
                  <a:gs pos="14844">
                    <a:srgbClr val="FFFFFF"/>
                  </a:gs>
                  <a:gs pos="69000">
                    <a:srgbClr val="FFFFFF"/>
                  </a:gs>
                </a:gsLst>
                <a:lin ang="5400000" scaled="0"/>
              </a:gradFill>
              <a:effectLst/>
              <a:uLnTx/>
              <a:uFillTx/>
              <a:latin typeface="Segoe UI Semilight"/>
              <a:ea typeface="+mn-ea"/>
              <a:cs typeface="+mn-cs"/>
            </a:endParaRPr>
          </a:p>
          <a:p>
            <a:pPr marL="0" marR="0" lvl="0" indent="0" algn="l" defTabSz="696713" rtl="0" eaLnBrk="1" fontAlgn="auto" latinLnBrk="0" hangingPunct="1">
              <a:lnSpc>
                <a:spcPct val="90000"/>
              </a:lnSpc>
              <a:spcBef>
                <a:spcPct val="0"/>
              </a:spcBef>
              <a:spcAft>
                <a:spcPts val="588"/>
              </a:spcAft>
              <a:buClrTx/>
              <a:buSzTx/>
              <a:buFontTx/>
              <a:buNone/>
              <a:tabLst/>
              <a:defRPr/>
            </a:pPr>
            <a:r>
              <a:rPr kumimoji="0" lang="en-US" sz="2700" b="1" i="0" u="none" strike="noStrike" kern="0" cap="none" spc="0" normalizeH="0" baseline="0" noProof="0" dirty="0">
                <a:ln>
                  <a:noFill/>
                </a:ln>
                <a:gradFill>
                  <a:gsLst>
                    <a:gs pos="14844">
                      <a:srgbClr val="FFFFFF"/>
                    </a:gs>
                    <a:gs pos="69000">
                      <a:srgbClr val="FFFFFF"/>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Partnership</a:t>
            </a:r>
          </a:p>
          <a:p>
            <a:pPr marL="0" marR="0" lvl="0" indent="0" algn="l" defTabSz="696713" rtl="0" eaLnBrk="1" fontAlgn="auto" latinLnBrk="0" hangingPunct="1">
              <a:lnSpc>
                <a:spcPct val="90000"/>
              </a:lnSpc>
              <a:spcBef>
                <a:spcPts val="0"/>
              </a:spcBef>
              <a:spcAft>
                <a:spcPts val="588"/>
              </a:spcAft>
              <a:buClrTx/>
              <a:buSzTx/>
              <a:buFontTx/>
              <a:buNone/>
              <a:tabLst/>
              <a:defRPr/>
            </a:pPr>
            <a:r>
              <a:rPr kumimoji="0" lang="en-US" sz="1078" b="0" i="0" u="none" strike="noStrike" kern="0" cap="none" spc="0" normalizeH="0" baseline="0" noProof="0" dirty="0">
                <a:ln>
                  <a:noFill/>
                </a:ln>
                <a:gradFill>
                  <a:gsLst>
                    <a:gs pos="14844">
                      <a:srgbClr val="FFFFFF"/>
                    </a:gs>
                    <a:gs pos="6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PnP </a:t>
            </a:r>
            <a:r>
              <a:rPr kumimoji="0" lang="en-US" sz="1078" b="1" i="0" u="none" strike="noStrike" kern="0" cap="none" spc="0" normalizeH="0" baseline="0" noProof="0" dirty="0">
                <a:ln>
                  <a:noFill/>
                </a:ln>
                <a:gradFill>
                  <a:gsLst>
                    <a:gs pos="14844">
                      <a:srgbClr val="FFFFFF"/>
                    </a:gs>
                    <a:gs pos="6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ownership moved to engineering</a:t>
            </a:r>
            <a:r>
              <a:rPr kumimoji="0" lang="en-US" sz="1078" b="1" i="0" u="none" strike="noStrike" kern="0" cap="none" spc="0" normalizeH="0" noProof="0" dirty="0">
                <a:ln>
                  <a:noFill/>
                </a:ln>
                <a:gradFill>
                  <a:gsLst>
                    <a:gs pos="14844">
                      <a:srgbClr val="FFFFFF"/>
                    </a:gs>
                    <a:gs pos="6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1078" b="0" i="0" u="none" strike="noStrike" kern="0" cap="none" spc="0" normalizeH="0" noProof="0" dirty="0">
                <a:ln>
                  <a:noFill/>
                </a:ln>
                <a:gradFill>
                  <a:gsLst>
                    <a:gs pos="14844">
                      <a:srgbClr val="FFFFFF"/>
                    </a:gs>
                    <a:gs pos="6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as a</a:t>
            </a:r>
            <a:r>
              <a:rPr kumimoji="0" lang="en-US" sz="1078" b="0" i="0" u="none" strike="noStrike" kern="0" cap="none" spc="0" normalizeH="0" baseline="0" noProof="0" dirty="0">
                <a:ln>
                  <a:noFill/>
                </a:ln>
                <a:gradFill>
                  <a:gsLst>
                    <a:gs pos="14844">
                      <a:srgbClr val="FFFFFF"/>
                    </a:gs>
                    <a:gs pos="6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 partnership </a:t>
            </a:r>
            <a:r>
              <a:rPr lang="en-US" sz="1078" kern="0" dirty="0">
                <a:gradFill>
                  <a:gsLst>
                    <a:gs pos="14844">
                      <a:srgbClr val="FFFFFF"/>
                    </a:gs>
                    <a:gs pos="69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for</a:t>
            </a:r>
            <a:r>
              <a:rPr kumimoji="0" lang="en-US" sz="1078" b="0" i="0" u="none" strike="noStrike" kern="0" cap="none" spc="0" normalizeH="0" baseline="0" noProof="0" dirty="0">
                <a:ln>
                  <a:noFill/>
                </a:ln>
                <a:gradFill>
                  <a:gsLst>
                    <a:gs pos="14844">
                      <a:srgbClr val="FFFFFF"/>
                    </a:gs>
                    <a:gs pos="6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 aligning with the roadmap. Work with </a:t>
            </a:r>
            <a:r>
              <a:rPr kumimoji="0" lang="en-US" sz="1078" b="1" i="0" u="none" strike="noStrike" kern="0" cap="none" spc="0" normalizeH="0" baseline="0" noProof="0" dirty="0">
                <a:ln>
                  <a:noFill/>
                </a:ln>
                <a:gradFill>
                  <a:gsLst>
                    <a:gs pos="14844">
                      <a:srgbClr val="FFFFFF"/>
                    </a:gs>
                    <a:gs pos="6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SPFx</a:t>
            </a:r>
            <a:r>
              <a:rPr kumimoji="0" lang="en-US" sz="1078" b="0" i="0" u="none" strike="noStrike" kern="0" cap="none" spc="0" normalizeH="0" baseline="0" noProof="0" dirty="0">
                <a:ln>
                  <a:noFill/>
                </a:ln>
                <a:gradFill>
                  <a:gsLst>
                    <a:gs pos="14844">
                      <a:srgbClr val="FFFFFF"/>
                    </a:gs>
                    <a:gs pos="6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 starts.</a:t>
            </a:r>
          </a:p>
        </p:txBody>
      </p:sp>
      <p:sp>
        <p:nvSpPr>
          <p:cNvPr id="14" name="Rectangle 13">
            <a:extLst>
              <a:ext uri="{FF2B5EF4-FFF2-40B4-BE49-F238E27FC236}">
                <a16:creationId xmlns:a16="http://schemas.microsoft.com/office/drawing/2014/main" id="{7778CA52-E14A-4DA8-B5C0-CA4430E5D083}"/>
              </a:ext>
            </a:extLst>
          </p:cNvPr>
          <p:cNvSpPr/>
          <p:nvPr/>
        </p:nvSpPr>
        <p:spPr bwMode="auto">
          <a:xfrm>
            <a:off x="2913" y="0"/>
            <a:ext cx="3672791" cy="1463040"/>
          </a:xfrm>
          <a:prstGeom prst="rect">
            <a:avLst/>
          </a:prstGeom>
          <a:solidFill>
            <a:srgbClr val="2FA1FF"/>
          </a:solidFill>
          <a:ln>
            <a:noFill/>
          </a:ln>
        </p:spPr>
        <p:style>
          <a:lnRef idx="0">
            <a:scrgbClr r="0" g="0" b="0"/>
          </a:lnRef>
          <a:fillRef idx="0">
            <a:scrgbClr r="0" g="0" b="0"/>
          </a:fillRef>
          <a:effectRef idx="0">
            <a:scrgbClr r="0" g="0" b="0"/>
          </a:effectRef>
          <a:fontRef idx="minor">
            <a:schemeClr val="lt1"/>
          </a:fontRef>
        </p:style>
        <p:txBody>
          <a:bodyPr vert="horz" wrap="square" lIns="179259" tIns="179259" rIns="179259" bIns="45698" numCol="1" rtlCol="0" anchor="t" anchorCtr="0" compatLnSpc="1">
            <a:prstTxWarp prst="textNoShape">
              <a:avLst/>
            </a:prstTxWarp>
          </a:bodyPr>
          <a:lstStyle/>
          <a:p>
            <a:pPr marL="0" marR="0" lvl="0" indent="0" algn="l" defTabSz="696713" rtl="0" eaLnBrk="1" fontAlgn="auto" latinLnBrk="0" hangingPunct="1">
              <a:lnSpc>
                <a:spcPct val="90000"/>
              </a:lnSpc>
              <a:spcBef>
                <a:spcPct val="0"/>
              </a:spcBef>
              <a:spcAft>
                <a:spcPct val="35000"/>
              </a:spcAft>
              <a:buClrTx/>
              <a:buSzTx/>
              <a:buFontTx/>
              <a:buNone/>
              <a:tabLst/>
              <a:defRPr/>
            </a:pPr>
            <a:r>
              <a:rPr kumimoji="0" lang="en-US" sz="1568" b="0" i="0" u="none" strike="noStrike" kern="0" cap="none" spc="-29" normalizeH="0" baseline="0" noProof="0" dirty="0">
                <a:ln>
                  <a:noFill/>
                </a:ln>
                <a:gradFill>
                  <a:gsLst>
                    <a:gs pos="14844">
                      <a:srgbClr val="FFFFFF"/>
                    </a:gs>
                    <a:gs pos="69000">
                      <a:srgbClr val="FFFFFF"/>
                    </a:gs>
                  </a:gsLst>
                  <a:lin ang="5400000" scaled="0"/>
                </a:gradFill>
                <a:effectLst/>
                <a:uLnTx/>
                <a:uFillTx/>
                <a:latin typeface="Segoe UI Semilight"/>
                <a:ea typeface="+mn-ea"/>
                <a:cs typeface="+mn-cs"/>
              </a:rPr>
              <a:t>2017</a:t>
            </a:r>
            <a:endParaRPr kumimoji="0" lang="en-US" sz="1078" b="0" i="0" u="none" strike="noStrike" kern="0" cap="none" spc="-29" normalizeH="0" baseline="0" noProof="0" dirty="0">
              <a:ln>
                <a:noFill/>
              </a:ln>
              <a:gradFill>
                <a:gsLst>
                  <a:gs pos="14844">
                    <a:srgbClr val="FFFFFF"/>
                  </a:gs>
                  <a:gs pos="69000">
                    <a:srgbClr val="FFFFFF"/>
                  </a:gs>
                </a:gsLst>
                <a:lin ang="5400000" scaled="0"/>
              </a:gradFill>
              <a:effectLst/>
              <a:uLnTx/>
              <a:uFillTx/>
              <a:latin typeface="Segoe UI Semilight"/>
              <a:ea typeface="+mn-ea"/>
              <a:cs typeface="+mn-cs"/>
            </a:endParaRPr>
          </a:p>
          <a:p>
            <a:pPr marL="0" marR="0" lvl="0" indent="0" algn="l" defTabSz="696713" rtl="0" eaLnBrk="1" fontAlgn="auto" latinLnBrk="0" hangingPunct="1">
              <a:lnSpc>
                <a:spcPct val="90000"/>
              </a:lnSpc>
              <a:spcBef>
                <a:spcPct val="0"/>
              </a:spcBef>
              <a:spcAft>
                <a:spcPts val="588"/>
              </a:spcAft>
              <a:buClrTx/>
              <a:buSzTx/>
              <a:buFontTx/>
              <a:buNone/>
              <a:tabLst/>
              <a:defRPr/>
            </a:pPr>
            <a:r>
              <a:rPr kumimoji="0" lang="en-US" sz="2700" b="1" i="0" u="none" strike="noStrike" kern="0" cap="none" spc="0" normalizeH="0" baseline="0" noProof="0" dirty="0">
                <a:ln>
                  <a:noFill/>
                </a:ln>
                <a:gradFill>
                  <a:gsLst>
                    <a:gs pos="14844">
                      <a:srgbClr val="FFFFFF"/>
                    </a:gs>
                    <a:gs pos="69000">
                      <a:srgbClr val="FFFFFF"/>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Deep Integration</a:t>
            </a:r>
          </a:p>
          <a:p>
            <a:pPr marL="0" marR="0" lvl="0" indent="0" algn="l" defTabSz="696713" rtl="0" eaLnBrk="1" fontAlgn="auto" latinLnBrk="0" hangingPunct="1">
              <a:lnSpc>
                <a:spcPct val="90000"/>
              </a:lnSpc>
              <a:spcBef>
                <a:spcPts val="0"/>
              </a:spcBef>
              <a:spcAft>
                <a:spcPts val="588"/>
              </a:spcAft>
              <a:buClrTx/>
              <a:buSzTx/>
              <a:buFontTx/>
              <a:buNone/>
              <a:tabLst/>
              <a:defRPr/>
            </a:pPr>
            <a:r>
              <a:rPr kumimoji="0" lang="en-US" sz="1078" b="1" i="0" u="none" strike="noStrike" kern="0" cap="none" spc="0" normalizeH="0" baseline="0" noProof="0" dirty="0">
                <a:ln>
                  <a:noFill/>
                </a:ln>
                <a:gradFill>
                  <a:gsLst>
                    <a:gs pos="14844">
                      <a:srgbClr val="FFFFFF"/>
                    </a:gs>
                    <a:gs pos="6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SharePoint Dev Ecosystem = SharePoint PnP</a:t>
            </a:r>
            <a:r>
              <a:rPr kumimoji="0" lang="en-US" sz="1078" b="0" i="0" u="none" strike="noStrike" kern="0" cap="none" spc="0" normalizeH="0" baseline="0" noProof="0" dirty="0">
                <a:ln>
                  <a:noFill/>
                </a:ln>
                <a:gradFill>
                  <a:gsLst>
                    <a:gs pos="14844">
                      <a:srgbClr val="FFFFFF"/>
                    </a:gs>
                    <a:gs pos="6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 End-to-end coordination of SharePoint development guidance and </a:t>
            </a:r>
            <a:r>
              <a:rPr kumimoji="0" lang="en-US" sz="1078" b="1" i="0" u="none" strike="noStrike" kern="0" cap="none" spc="0" normalizeH="0" baseline="0" noProof="0" dirty="0">
                <a:ln>
                  <a:noFill/>
                </a:ln>
                <a:gradFill>
                  <a:gsLst>
                    <a:gs pos="14844">
                      <a:srgbClr val="FFFFFF"/>
                    </a:gs>
                    <a:gs pos="6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community activities</a:t>
            </a:r>
            <a:r>
              <a:rPr kumimoji="0" lang="en-US" sz="1078" b="0" i="0" u="none" strike="noStrike" kern="0" cap="none" spc="0" normalizeH="0" baseline="0" noProof="0" dirty="0">
                <a:ln>
                  <a:noFill/>
                </a:ln>
                <a:gradFill>
                  <a:gsLst>
                    <a:gs pos="14844">
                      <a:srgbClr val="FFFFFF"/>
                    </a:gs>
                    <a:gs pos="69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t>
            </a:r>
          </a:p>
        </p:txBody>
      </p:sp>
      <p:grpSp>
        <p:nvGrpSpPr>
          <p:cNvPr id="37" name="Group 36">
            <a:extLst>
              <a:ext uri="{FF2B5EF4-FFF2-40B4-BE49-F238E27FC236}">
                <a16:creationId xmlns:a16="http://schemas.microsoft.com/office/drawing/2014/main" id="{EEC15D88-ACD3-47EB-8CD2-B78B015382A3}"/>
              </a:ext>
            </a:extLst>
          </p:cNvPr>
          <p:cNvGrpSpPr/>
          <p:nvPr/>
        </p:nvGrpSpPr>
        <p:grpSpPr>
          <a:xfrm rot="16200000">
            <a:off x="3497368" y="4540412"/>
            <a:ext cx="502690" cy="504660"/>
            <a:chOff x="2180392" y="2332672"/>
            <a:chExt cx="502761" cy="504803"/>
          </a:xfrm>
        </p:grpSpPr>
        <p:sp>
          <p:nvSpPr>
            <p:cNvPr id="38" name="Oval 37">
              <a:extLst>
                <a:ext uri="{FF2B5EF4-FFF2-40B4-BE49-F238E27FC236}">
                  <a16:creationId xmlns:a16="http://schemas.microsoft.com/office/drawing/2014/main" id="{8E983719-479B-4E9B-A2A4-6773699B2B1F}"/>
                </a:ext>
              </a:extLst>
            </p:cNvPr>
            <p:cNvSpPr/>
            <p:nvPr/>
          </p:nvSpPr>
          <p:spPr bwMode="auto">
            <a:xfrm>
              <a:off x="2203251" y="2355547"/>
              <a:ext cx="461294" cy="461294"/>
            </a:xfrm>
            <a:prstGeom prst="ellipse">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91384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14844">
                      <a:srgbClr val="FFFFFF"/>
                    </a:gs>
                    <a:gs pos="69000">
                      <a:srgbClr val="FFFFFF"/>
                    </a:gs>
                  </a:gsLst>
                  <a:lin ang="5400000" scaled="0"/>
                </a:gradFill>
                <a:effectLst/>
                <a:uLnTx/>
                <a:uFillTx/>
                <a:latin typeface="Segoe UI Semilight"/>
                <a:ea typeface="Segoe UI" pitchFamily="34" charset="0"/>
                <a:cs typeface="Segoe UI" pitchFamily="34" charset="0"/>
              </a:endParaRPr>
            </a:p>
          </p:txBody>
        </p:sp>
        <p:sp>
          <p:nvSpPr>
            <p:cNvPr id="39" name="Freeform 72">
              <a:extLst>
                <a:ext uri="{FF2B5EF4-FFF2-40B4-BE49-F238E27FC236}">
                  <a16:creationId xmlns:a16="http://schemas.microsoft.com/office/drawing/2014/main" id="{DFD91658-59C9-433A-8F8E-CCD16DD707C6}"/>
                </a:ext>
              </a:extLst>
            </p:cNvPr>
            <p:cNvSpPr>
              <a:spLocks noEditPoints="1"/>
            </p:cNvSpPr>
            <p:nvPr/>
          </p:nvSpPr>
          <p:spPr bwMode="black">
            <a:xfrm>
              <a:off x="2180392" y="2332672"/>
              <a:ext cx="502761" cy="504803"/>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p:spPr>
          <p:txBody>
            <a:bodyPr vert="horz" wrap="square" lIns="86140" tIns="43070" rIns="86140" bIns="43070" numCol="1" anchor="t" anchorCtr="0" compatLnSpc="1">
              <a:prstTxWarp prst="textNoShape">
                <a:avLst/>
              </a:prstTxWarp>
            </a:bodyPr>
            <a:lstStyle>
              <a:defPPr>
                <a:defRPr lang="en-US"/>
              </a:defPPr>
              <a:lvl1pPr marL="0" algn="l" defTabSz="932567" rtl="0" eaLnBrk="1" latinLnBrk="0" hangingPunct="1">
                <a:defRPr sz="1800" kern="1200">
                  <a:solidFill>
                    <a:schemeClr val="tx1"/>
                  </a:solidFill>
                  <a:latin typeface="+mn-lt"/>
                  <a:ea typeface="+mn-ea"/>
                  <a:cs typeface="+mn-cs"/>
                </a:defRPr>
              </a:lvl1pPr>
              <a:lvl2pPr marL="466283" algn="l" defTabSz="932567" rtl="0" eaLnBrk="1" latinLnBrk="0" hangingPunct="1">
                <a:defRPr sz="1800" kern="1200">
                  <a:solidFill>
                    <a:schemeClr val="tx1"/>
                  </a:solidFill>
                  <a:latin typeface="+mn-lt"/>
                  <a:ea typeface="+mn-ea"/>
                  <a:cs typeface="+mn-cs"/>
                </a:defRPr>
              </a:lvl2pPr>
              <a:lvl3pPr marL="932567" algn="l" defTabSz="932567" rtl="0" eaLnBrk="1" latinLnBrk="0" hangingPunct="1">
                <a:defRPr sz="1800" kern="1200">
                  <a:solidFill>
                    <a:schemeClr val="tx1"/>
                  </a:solidFill>
                  <a:latin typeface="+mn-lt"/>
                  <a:ea typeface="+mn-ea"/>
                  <a:cs typeface="+mn-cs"/>
                </a:defRPr>
              </a:lvl3pPr>
              <a:lvl4pPr marL="1398849" algn="l" defTabSz="932567" rtl="0" eaLnBrk="1" latinLnBrk="0" hangingPunct="1">
                <a:defRPr sz="1800" kern="1200">
                  <a:solidFill>
                    <a:schemeClr val="tx1"/>
                  </a:solidFill>
                  <a:latin typeface="+mn-lt"/>
                  <a:ea typeface="+mn-ea"/>
                  <a:cs typeface="+mn-cs"/>
                </a:defRPr>
              </a:lvl4pPr>
              <a:lvl5pPr marL="1865133" algn="l" defTabSz="932567" rtl="0" eaLnBrk="1" latinLnBrk="0" hangingPunct="1">
                <a:defRPr sz="1800" kern="1200">
                  <a:solidFill>
                    <a:schemeClr val="tx1"/>
                  </a:solidFill>
                  <a:latin typeface="+mn-lt"/>
                  <a:ea typeface="+mn-ea"/>
                  <a:cs typeface="+mn-cs"/>
                </a:defRPr>
              </a:lvl5pPr>
              <a:lvl6pPr marL="2331417" algn="l" defTabSz="932567" rtl="0" eaLnBrk="1" latinLnBrk="0" hangingPunct="1">
                <a:defRPr sz="1800" kern="1200">
                  <a:solidFill>
                    <a:schemeClr val="tx1"/>
                  </a:solidFill>
                  <a:latin typeface="+mn-lt"/>
                  <a:ea typeface="+mn-ea"/>
                  <a:cs typeface="+mn-cs"/>
                </a:defRPr>
              </a:lvl6pPr>
              <a:lvl7pPr marL="2797700" algn="l" defTabSz="932567" rtl="0" eaLnBrk="1" latinLnBrk="0" hangingPunct="1">
                <a:defRPr sz="1800" kern="1200">
                  <a:solidFill>
                    <a:schemeClr val="tx1"/>
                  </a:solidFill>
                  <a:latin typeface="+mn-lt"/>
                  <a:ea typeface="+mn-ea"/>
                  <a:cs typeface="+mn-cs"/>
                </a:defRPr>
              </a:lvl7pPr>
              <a:lvl8pPr marL="3263983" algn="l" defTabSz="932567" rtl="0" eaLnBrk="1" latinLnBrk="0" hangingPunct="1">
                <a:defRPr sz="1800" kern="1200">
                  <a:solidFill>
                    <a:schemeClr val="tx1"/>
                  </a:solidFill>
                  <a:latin typeface="+mn-lt"/>
                  <a:ea typeface="+mn-ea"/>
                  <a:cs typeface="+mn-cs"/>
                </a:defRPr>
              </a:lvl8pPr>
              <a:lvl9pPr marL="3730268" algn="l" defTabSz="932567" rtl="0" eaLnBrk="1" latinLnBrk="0" hangingPunct="1">
                <a:defRPr sz="1800" kern="1200">
                  <a:solidFill>
                    <a:schemeClr val="tx1"/>
                  </a:solidFill>
                  <a:latin typeface="+mn-lt"/>
                  <a:ea typeface="+mn-ea"/>
                  <a:cs typeface="+mn-cs"/>
                </a:defRPr>
              </a:lvl9pPr>
            </a:lstStyle>
            <a:p>
              <a:pPr marL="0" marR="0" lvl="0" indent="0" algn="l" defTabSz="91401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4844">
                      <a:srgbClr val="FFFFFF"/>
                    </a:gs>
                    <a:gs pos="69000">
                      <a:srgbClr val="FFFFFF"/>
                    </a:gs>
                  </a:gsLst>
                </a:gradFill>
                <a:effectLst/>
                <a:uLnTx/>
                <a:uFillTx/>
                <a:latin typeface="Segoe UI Semilight"/>
                <a:ea typeface="+mn-ea"/>
                <a:cs typeface="+mn-cs"/>
              </a:endParaRPr>
            </a:p>
          </p:txBody>
        </p:sp>
      </p:grpSp>
      <p:grpSp>
        <p:nvGrpSpPr>
          <p:cNvPr id="27" name="Group 26">
            <a:extLst>
              <a:ext uri="{FF2B5EF4-FFF2-40B4-BE49-F238E27FC236}">
                <a16:creationId xmlns:a16="http://schemas.microsoft.com/office/drawing/2014/main" id="{4DEA57C8-0023-44DE-B169-28F0AE7942FF}"/>
              </a:ext>
            </a:extLst>
          </p:cNvPr>
          <p:cNvGrpSpPr/>
          <p:nvPr/>
        </p:nvGrpSpPr>
        <p:grpSpPr>
          <a:xfrm rot="16200000">
            <a:off x="3497369" y="484894"/>
            <a:ext cx="502687" cy="504659"/>
            <a:chOff x="633998" y="2332674"/>
            <a:chExt cx="502761" cy="504803"/>
          </a:xfrm>
        </p:grpSpPr>
        <p:sp>
          <p:nvSpPr>
            <p:cNvPr id="28" name="Oval 27">
              <a:extLst>
                <a:ext uri="{FF2B5EF4-FFF2-40B4-BE49-F238E27FC236}">
                  <a16:creationId xmlns:a16="http://schemas.microsoft.com/office/drawing/2014/main" id="{C4DC3F61-941A-436D-BD77-93C47EFF9BDC}"/>
                </a:ext>
              </a:extLst>
            </p:cNvPr>
            <p:cNvSpPr/>
            <p:nvPr/>
          </p:nvSpPr>
          <p:spPr bwMode="auto">
            <a:xfrm>
              <a:off x="642534" y="2355547"/>
              <a:ext cx="461294" cy="461294"/>
            </a:xfrm>
            <a:prstGeom prst="ellipse">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91384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14844">
                      <a:srgbClr val="FFFFFF"/>
                    </a:gs>
                    <a:gs pos="69000">
                      <a:srgbClr val="FFFFFF"/>
                    </a:gs>
                  </a:gsLst>
                  <a:lin ang="5400000" scaled="0"/>
                </a:gradFill>
                <a:effectLst/>
                <a:uLnTx/>
                <a:uFillTx/>
                <a:latin typeface="Segoe UI Semilight"/>
                <a:ea typeface="Segoe UI" pitchFamily="34" charset="0"/>
                <a:cs typeface="Segoe UI" pitchFamily="34" charset="0"/>
              </a:endParaRPr>
            </a:p>
          </p:txBody>
        </p:sp>
        <p:sp>
          <p:nvSpPr>
            <p:cNvPr id="29" name="Freeform 80">
              <a:extLst>
                <a:ext uri="{FF2B5EF4-FFF2-40B4-BE49-F238E27FC236}">
                  <a16:creationId xmlns:a16="http://schemas.microsoft.com/office/drawing/2014/main" id="{94F66CC8-6093-427C-8FBC-8C2D12818B36}"/>
                </a:ext>
              </a:extLst>
            </p:cNvPr>
            <p:cNvSpPr>
              <a:spLocks noEditPoints="1"/>
            </p:cNvSpPr>
            <p:nvPr/>
          </p:nvSpPr>
          <p:spPr bwMode="black">
            <a:xfrm>
              <a:off x="633998" y="2332674"/>
              <a:ext cx="502761" cy="504803"/>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p:spPr>
          <p:txBody>
            <a:bodyPr vert="horz" wrap="square" lIns="86140" tIns="43070" rIns="86140" bIns="43070" numCol="1" anchor="t" anchorCtr="0" compatLnSpc="1">
              <a:prstTxWarp prst="textNoShape">
                <a:avLst/>
              </a:prstTxWarp>
            </a:bodyPr>
            <a:lstStyle>
              <a:defPPr>
                <a:defRPr lang="en-US"/>
              </a:defPPr>
              <a:lvl1pPr marL="0" algn="l" defTabSz="932567" rtl="0" eaLnBrk="1" latinLnBrk="0" hangingPunct="1">
                <a:defRPr sz="1800" kern="1200">
                  <a:solidFill>
                    <a:schemeClr val="tx1"/>
                  </a:solidFill>
                  <a:latin typeface="+mn-lt"/>
                  <a:ea typeface="+mn-ea"/>
                  <a:cs typeface="+mn-cs"/>
                </a:defRPr>
              </a:lvl1pPr>
              <a:lvl2pPr marL="466283" algn="l" defTabSz="932567" rtl="0" eaLnBrk="1" latinLnBrk="0" hangingPunct="1">
                <a:defRPr sz="1800" kern="1200">
                  <a:solidFill>
                    <a:schemeClr val="tx1"/>
                  </a:solidFill>
                  <a:latin typeface="+mn-lt"/>
                  <a:ea typeface="+mn-ea"/>
                  <a:cs typeface="+mn-cs"/>
                </a:defRPr>
              </a:lvl2pPr>
              <a:lvl3pPr marL="932567" algn="l" defTabSz="932567" rtl="0" eaLnBrk="1" latinLnBrk="0" hangingPunct="1">
                <a:defRPr sz="1800" kern="1200">
                  <a:solidFill>
                    <a:schemeClr val="tx1"/>
                  </a:solidFill>
                  <a:latin typeface="+mn-lt"/>
                  <a:ea typeface="+mn-ea"/>
                  <a:cs typeface="+mn-cs"/>
                </a:defRPr>
              </a:lvl3pPr>
              <a:lvl4pPr marL="1398849" algn="l" defTabSz="932567" rtl="0" eaLnBrk="1" latinLnBrk="0" hangingPunct="1">
                <a:defRPr sz="1800" kern="1200">
                  <a:solidFill>
                    <a:schemeClr val="tx1"/>
                  </a:solidFill>
                  <a:latin typeface="+mn-lt"/>
                  <a:ea typeface="+mn-ea"/>
                  <a:cs typeface="+mn-cs"/>
                </a:defRPr>
              </a:lvl4pPr>
              <a:lvl5pPr marL="1865133" algn="l" defTabSz="932567" rtl="0" eaLnBrk="1" latinLnBrk="0" hangingPunct="1">
                <a:defRPr sz="1800" kern="1200">
                  <a:solidFill>
                    <a:schemeClr val="tx1"/>
                  </a:solidFill>
                  <a:latin typeface="+mn-lt"/>
                  <a:ea typeface="+mn-ea"/>
                  <a:cs typeface="+mn-cs"/>
                </a:defRPr>
              </a:lvl5pPr>
              <a:lvl6pPr marL="2331417" algn="l" defTabSz="932567" rtl="0" eaLnBrk="1" latinLnBrk="0" hangingPunct="1">
                <a:defRPr sz="1800" kern="1200">
                  <a:solidFill>
                    <a:schemeClr val="tx1"/>
                  </a:solidFill>
                  <a:latin typeface="+mn-lt"/>
                  <a:ea typeface="+mn-ea"/>
                  <a:cs typeface="+mn-cs"/>
                </a:defRPr>
              </a:lvl6pPr>
              <a:lvl7pPr marL="2797700" algn="l" defTabSz="932567" rtl="0" eaLnBrk="1" latinLnBrk="0" hangingPunct="1">
                <a:defRPr sz="1800" kern="1200">
                  <a:solidFill>
                    <a:schemeClr val="tx1"/>
                  </a:solidFill>
                  <a:latin typeface="+mn-lt"/>
                  <a:ea typeface="+mn-ea"/>
                  <a:cs typeface="+mn-cs"/>
                </a:defRPr>
              </a:lvl7pPr>
              <a:lvl8pPr marL="3263983" algn="l" defTabSz="932567" rtl="0" eaLnBrk="1" latinLnBrk="0" hangingPunct="1">
                <a:defRPr sz="1800" kern="1200">
                  <a:solidFill>
                    <a:schemeClr val="tx1"/>
                  </a:solidFill>
                  <a:latin typeface="+mn-lt"/>
                  <a:ea typeface="+mn-ea"/>
                  <a:cs typeface="+mn-cs"/>
                </a:defRPr>
              </a:lvl8pPr>
              <a:lvl9pPr marL="3730268" algn="l" defTabSz="932567" rtl="0" eaLnBrk="1" latinLnBrk="0" hangingPunct="1">
                <a:defRPr sz="1800" kern="1200">
                  <a:solidFill>
                    <a:schemeClr val="tx1"/>
                  </a:solidFill>
                  <a:latin typeface="+mn-lt"/>
                  <a:ea typeface="+mn-ea"/>
                  <a:cs typeface="+mn-cs"/>
                </a:defRPr>
              </a:lvl9pPr>
            </a:lstStyle>
            <a:p>
              <a:pPr marL="0" marR="0" lvl="0" indent="0" algn="l" defTabSz="91401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4844">
                      <a:srgbClr val="FFFFFF"/>
                    </a:gs>
                    <a:gs pos="69000">
                      <a:srgbClr val="FFFFFF"/>
                    </a:gs>
                  </a:gsLst>
                </a:gradFill>
                <a:effectLst/>
                <a:uLnTx/>
                <a:uFillTx/>
                <a:latin typeface="Segoe UI Semilight"/>
                <a:ea typeface="+mn-ea"/>
                <a:cs typeface="+mn-cs"/>
              </a:endParaRPr>
            </a:p>
          </p:txBody>
        </p:sp>
      </p:grpSp>
      <p:grpSp>
        <p:nvGrpSpPr>
          <p:cNvPr id="40" name="Group 39">
            <a:extLst>
              <a:ext uri="{FF2B5EF4-FFF2-40B4-BE49-F238E27FC236}">
                <a16:creationId xmlns:a16="http://schemas.microsoft.com/office/drawing/2014/main" id="{7D483773-3E84-4D9C-BF5F-08CEC6D7AC4B}"/>
              </a:ext>
            </a:extLst>
          </p:cNvPr>
          <p:cNvGrpSpPr/>
          <p:nvPr/>
        </p:nvGrpSpPr>
        <p:grpSpPr>
          <a:xfrm rot="16200000">
            <a:off x="3497369" y="3192680"/>
            <a:ext cx="502690" cy="504660"/>
            <a:chOff x="2180392" y="2332672"/>
            <a:chExt cx="502761" cy="504803"/>
          </a:xfrm>
        </p:grpSpPr>
        <p:sp>
          <p:nvSpPr>
            <p:cNvPr id="41" name="Oval 40">
              <a:extLst>
                <a:ext uri="{FF2B5EF4-FFF2-40B4-BE49-F238E27FC236}">
                  <a16:creationId xmlns:a16="http://schemas.microsoft.com/office/drawing/2014/main" id="{D6009712-E42B-4703-858C-6727F396CFD6}"/>
                </a:ext>
              </a:extLst>
            </p:cNvPr>
            <p:cNvSpPr/>
            <p:nvPr/>
          </p:nvSpPr>
          <p:spPr bwMode="auto">
            <a:xfrm>
              <a:off x="2203251" y="2355547"/>
              <a:ext cx="461294" cy="461294"/>
            </a:xfrm>
            <a:prstGeom prst="ellipse">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91384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14844">
                      <a:srgbClr val="FFFFFF"/>
                    </a:gs>
                    <a:gs pos="69000">
                      <a:srgbClr val="FFFFFF"/>
                    </a:gs>
                  </a:gsLst>
                  <a:lin ang="5400000" scaled="0"/>
                </a:gradFill>
                <a:effectLst/>
                <a:uLnTx/>
                <a:uFillTx/>
                <a:latin typeface="Segoe UI Semilight"/>
                <a:ea typeface="Segoe UI" pitchFamily="34" charset="0"/>
                <a:cs typeface="Segoe UI" pitchFamily="34" charset="0"/>
              </a:endParaRPr>
            </a:p>
          </p:txBody>
        </p:sp>
        <p:sp>
          <p:nvSpPr>
            <p:cNvPr id="42" name="Freeform 72">
              <a:extLst>
                <a:ext uri="{FF2B5EF4-FFF2-40B4-BE49-F238E27FC236}">
                  <a16:creationId xmlns:a16="http://schemas.microsoft.com/office/drawing/2014/main" id="{958F03F7-AEE1-43A0-925F-CD07C3093084}"/>
                </a:ext>
              </a:extLst>
            </p:cNvPr>
            <p:cNvSpPr>
              <a:spLocks noEditPoints="1"/>
            </p:cNvSpPr>
            <p:nvPr/>
          </p:nvSpPr>
          <p:spPr bwMode="black">
            <a:xfrm>
              <a:off x="2180392" y="2332672"/>
              <a:ext cx="502761" cy="504803"/>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p:spPr>
          <p:txBody>
            <a:bodyPr vert="horz" wrap="square" lIns="86140" tIns="43070" rIns="86140" bIns="43070" numCol="1" anchor="t" anchorCtr="0" compatLnSpc="1">
              <a:prstTxWarp prst="textNoShape">
                <a:avLst/>
              </a:prstTxWarp>
            </a:bodyPr>
            <a:lstStyle>
              <a:defPPr>
                <a:defRPr lang="en-US"/>
              </a:defPPr>
              <a:lvl1pPr marL="0" algn="l" defTabSz="932567" rtl="0" eaLnBrk="1" latinLnBrk="0" hangingPunct="1">
                <a:defRPr sz="1800" kern="1200">
                  <a:solidFill>
                    <a:schemeClr val="tx1"/>
                  </a:solidFill>
                  <a:latin typeface="+mn-lt"/>
                  <a:ea typeface="+mn-ea"/>
                  <a:cs typeface="+mn-cs"/>
                </a:defRPr>
              </a:lvl1pPr>
              <a:lvl2pPr marL="466283" algn="l" defTabSz="932567" rtl="0" eaLnBrk="1" latinLnBrk="0" hangingPunct="1">
                <a:defRPr sz="1800" kern="1200">
                  <a:solidFill>
                    <a:schemeClr val="tx1"/>
                  </a:solidFill>
                  <a:latin typeface="+mn-lt"/>
                  <a:ea typeface="+mn-ea"/>
                  <a:cs typeface="+mn-cs"/>
                </a:defRPr>
              </a:lvl2pPr>
              <a:lvl3pPr marL="932567" algn="l" defTabSz="932567" rtl="0" eaLnBrk="1" latinLnBrk="0" hangingPunct="1">
                <a:defRPr sz="1800" kern="1200">
                  <a:solidFill>
                    <a:schemeClr val="tx1"/>
                  </a:solidFill>
                  <a:latin typeface="+mn-lt"/>
                  <a:ea typeface="+mn-ea"/>
                  <a:cs typeface="+mn-cs"/>
                </a:defRPr>
              </a:lvl3pPr>
              <a:lvl4pPr marL="1398849" algn="l" defTabSz="932567" rtl="0" eaLnBrk="1" latinLnBrk="0" hangingPunct="1">
                <a:defRPr sz="1800" kern="1200">
                  <a:solidFill>
                    <a:schemeClr val="tx1"/>
                  </a:solidFill>
                  <a:latin typeface="+mn-lt"/>
                  <a:ea typeface="+mn-ea"/>
                  <a:cs typeface="+mn-cs"/>
                </a:defRPr>
              </a:lvl4pPr>
              <a:lvl5pPr marL="1865133" algn="l" defTabSz="932567" rtl="0" eaLnBrk="1" latinLnBrk="0" hangingPunct="1">
                <a:defRPr sz="1800" kern="1200">
                  <a:solidFill>
                    <a:schemeClr val="tx1"/>
                  </a:solidFill>
                  <a:latin typeface="+mn-lt"/>
                  <a:ea typeface="+mn-ea"/>
                  <a:cs typeface="+mn-cs"/>
                </a:defRPr>
              </a:lvl5pPr>
              <a:lvl6pPr marL="2331417" algn="l" defTabSz="932567" rtl="0" eaLnBrk="1" latinLnBrk="0" hangingPunct="1">
                <a:defRPr sz="1800" kern="1200">
                  <a:solidFill>
                    <a:schemeClr val="tx1"/>
                  </a:solidFill>
                  <a:latin typeface="+mn-lt"/>
                  <a:ea typeface="+mn-ea"/>
                  <a:cs typeface="+mn-cs"/>
                </a:defRPr>
              </a:lvl6pPr>
              <a:lvl7pPr marL="2797700" algn="l" defTabSz="932567" rtl="0" eaLnBrk="1" latinLnBrk="0" hangingPunct="1">
                <a:defRPr sz="1800" kern="1200">
                  <a:solidFill>
                    <a:schemeClr val="tx1"/>
                  </a:solidFill>
                  <a:latin typeface="+mn-lt"/>
                  <a:ea typeface="+mn-ea"/>
                  <a:cs typeface="+mn-cs"/>
                </a:defRPr>
              </a:lvl7pPr>
              <a:lvl8pPr marL="3263983" algn="l" defTabSz="932567" rtl="0" eaLnBrk="1" latinLnBrk="0" hangingPunct="1">
                <a:defRPr sz="1800" kern="1200">
                  <a:solidFill>
                    <a:schemeClr val="tx1"/>
                  </a:solidFill>
                  <a:latin typeface="+mn-lt"/>
                  <a:ea typeface="+mn-ea"/>
                  <a:cs typeface="+mn-cs"/>
                </a:defRPr>
              </a:lvl8pPr>
              <a:lvl9pPr marL="3730268" algn="l" defTabSz="932567" rtl="0" eaLnBrk="1" latinLnBrk="0" hangingPunct="1">
                <a:defRPr sz="1800" kern="1200">
                  <a:solidFill>
                    <a:schemeClr val="tx1"/>
                  </a:solidFill>
                  <a:latin typeface="+mn-lt"/>
                  <a:ea typeface="+mn-ea"/>
                  <a:cs typeface="+mn-cs"/>
                </a:defRPr>
              </a:lvl9pPr>
            </a:lstStyle>
            <a:p>
              <a:pPr marL="0" marR="0" lvl="0" indent="0" algn="l" defTabSz="91401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4844">
                      <a:srgbClr val="FFFFFF"/>
                    </a:gs>
                    <a:gs pos="69000">
                      <a:srgbClr val="FFFFFF"/>
                    </a:gs>
                  </a:gsLst>
                </a:gradFill>
                <a:effectLst/>
                <a:uLnTx/>
                <a:uFillTx/>
                <a:latin typeface="Segoe UI Semilight"/>
                <a:ea typeface="+mn-ea"/>
                <a:cs typeface="+mn-cs"/>
              </a:endParaRPr>
            </a:p>
          </p:txBody>
        </p:sp>
      </p:grpSp>
      <p:grpSp>
        <p:nvGrpSpPr>
          <p:cNvPr id="43" name="Group 42">
            <a:extLst>
              <a:ext uri="{FF2B5EF4-FFF2-40B4-BE49-F238E27FC236}">
                <a16:creationId xmlns:a16="http://schemas.microsoft.com/office/drawing/2014/main" id="{AF8707A4-3125-4E2E-AC8A-8BDBC40480DA}"/>
              </a:ext>
            </a:extLst>
          </p:cNvPr>
          <p:cNvGrpSpPr/>
          <p:nvPr/>
        </p:nvGrpSpPr>
        <p:grpSpPr>
          <a:xfrm rot="16200000">
            <a:off x="3497368" y="1828520"/>
            <a:ext cx="502690" cy="504660"/>
            <a:chOff x="2180392" y="2332672"/>
            <a:chExt cx="502761" cy="504803"/>
          </a:xfrm>
        </p:grpSpPr>
        <p:sp>
          <p:nvSpPr>
            <p:cNvPr id="44" name="Oval 43">
              <a:extLst>
                <a:ext uri="{FF2B5EF4-FFF2-40B4-BE49-F238E27FC236}">
                  <a16:creationId xmlns:a16="http://schemas.microsoft.com/office/drawing/2014/main" id="{174185B2-016E-4BE9-943D-E09C038355A7}"/>
                </a:ext>
              </a:extLst>
            </p:cNvPr>
            <p:cNvSpPr/>
            <p:nvPr/>
          </p:nvSpPr>
          <p:spPr bwMode="auto">
            <a:xfrm>
              <a:off x="2203251" y="2355547"/>
              <a:ext cx="461294" cy="461294"/>
            </a:xfrm>
            <a:prstGeom prst="ellipse">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91384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14844">
                      <a:srgbClr val="FFFFFF"/>
                    </a:gs>
                    <a:gs pos="69000">
                      <a:srgbClr val="FFFFFF"/>
                    </a:gs>
                  </a:gsLst>
                  <a:lin ang="5400000" scaled="0"/>
                </a:gradFill>
                <a:effectLst/>
                <a:uLnTx/>
                <a:uFillTx/>
                <a:latin typeface="Segoe UI Semilight"/>
                <a:ea typeface="Segoe UI" pitchFamily="34" charset="0"/>
                <a:cs typeface="Segoe UI" pitchFamily="34" charset="0"/>
              </a:endParaRPr>
            </a:p>
          </p:txBody>
        </p:sp>
        <p:sp>
          <p:nvSpPr>
            <p:cNvPr id="45" name="Freeform 72">
              <a:extLst>
                <a:ext uri="{FF2B5EF4-FFF2-40B4-BE49-F238E27FC236}">
                  <a16:creationId xmlns:a16="http://schemas.microsoft.com/office/drawing/2014/main" id="{07461C4E-46AB-48C7-A04D-73BD801243C4}"/>
                </a:ext>
              </a:extLst>
            </p:cNvPr>
            <p:cNvSpPr>
              <a:spLocks noEditPoints="1"/>
            </p:cNvSpPr>
            <p:nvPr/>
          </p:nvSpPr>
          <p:spPr bwMode="black">
            <a:xfrm>
              <a:off x="2180392" y="2332672"/>
              <a:ext cx="502761" cy="504803"/>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p:spPr>
          <p:txBody>
            <a:bodyPr vert="horz" wrap="square" lIns="86140" tIns="43070" rIns="86140" bIns="43070" numCol="1" anchor="t" anchorCtr="0" compatLnSpc="1">
              <a:prstTxWarp prst="textNoShape">
                <a:avLst/>
              </a:prstTxWarp>
            </a:bodyPr>
            <a:lstStyle>
              <a:defPPr>
                <a:defRPr lang="en-US"/>
              </a:defPPr>
              <a:lvl1pPr marL="0" algn="l" defTabSz="932567" rtl="0" eaLnBrk="1" latinLnBrk="0" hangingPunct="1">
                <a:defRPr sz="1800" kern="1200">
                  <a:solidFill>
                    <a:schemeClr val="tx1"/>
                  </a:solidFill>
                  <a:latin typeface="+mn-lt"/>
                  <a:ea typeface="+mn-ea"/>
                  <a:cs typeface="+mn-cs"/>
                </a:defRPr>
              </a:lvl1pPr>
              <a:lvl2pPr marL="466283" algn="l" defTabSz="932567" rtl="0" eaLnBrk="1" latinLnBrk="0" hangingPunct="1">
                <a:defRPr sz="1800" kern="1200">
                  <a:solidFill>
                    <a:schemeClr val="tx1"/>
                  </a:solidFill>
                  <a:latin typeface="+mn-lt"/>
                  <a:ea typeface="+mn-ea"/>
                  <a:cs typeface="+mn-cs"/>
                </a:defRPr>
              </a:lvl2pPr>
              <a:lvl3pPr marL="932567" algn="l" defTabSz="932567" rtl="0" eaLnBrk="1" latinLnBrk="0" hangingPunct="1">
                <a:defRPr sz="1800" kern="1200">
                  <a:solidFill>
                    <a:schemeClr val="tx1"/>
                  </a:solidFill>
                  <a:latin typeface="+mn-lt"/>
                  <a:ea typeface="+mn-ea"/>
                  <a:cs typeface="+mn-cs"/>
                </a:defRPr>
              </a:lvl3pPr>
              <a:lvl4pPr marL="1398849" algn="l" defTabSz="932567" rtl="0" eaLnBrk="1" latinLnBrk="0" hangingPunct="1">
                <a:defRPr sz="1800" kern="1200">
                  <a:solidFill>
                    <a:schemeClr val="tx1"/>
                  </a:solidFill>
                  <a:latin typeface="+mn-lt"/>
                  <a:ea typeface="+mn-ea"/>
                  <a:cs typeface="+mn-cs"/>
                </a:defRPr>
              </a:lvl4pPr>
              <a:lvl5pPr marL="1865133" algn="l" defTabSz="932567" rtl="0" eaLnBrk="1" latinLnBrk="0" hangingPunct="1">
                <a:defRPr sz="1800" kern="1200">
                  <a:solidFill>
                    <a:schemeClr val="tx1"/>
                  </a:solidFill>
                  <a:latin typeface="+mn-lt"/>
                  <a:ea typeface="+mn-ea"/>
                  <a:cs typeface="+mn-cs"/>
                </a:defRPr>
              </a:lvl5pPr>
              <a:lvl6pPr marL="2331417" algn="l" defTabSz="932567" rtl="0" eaLnBrk="1" latinLnBrk="0" hangingPunct="1">
                <a:defRPr sz="1800" kern="1200">
                  <a:solidFill>
                    <a:schemeClr val="tx1"/>
                  </a:solidFill>
                  <a:latin typeface="+mn-lt"/>
                  <a:ea typeface="+mn-ea"/>
                  <a:cs typeface="+mn-cs"/>
                </a:defRPr>
              </a:lvl6pPr>
              <a:lvl7pPr marL="2797700" algn="l" defTabSz="932567" rtl="0" eaLnBrk="1" latinLnBrk="0" hangingPunct="1">
                <a:defRPr sz="1800" kern="1200">
                  <a:solidFill>
                    <a:schemeClr val="tx1"/>
                  </a:solidFill>
                  <a:latin typeface="+mn-lt"/>
                  <a:ea typeface="+mn-ea"/>
                  <a:cs typeface="+mn-cs"/>
                </a:defRPr>
              </a:lvl7pPr>
              <a:lvl8pPr marL="3263983" algn="l" defTabSz="932567" rtl="0" eaLnBrk="1" latinLnBrk="0" hangingPunct="1">
                <a:defRPr sz="1800" kern="1200">
                  <a:solidFill>
                    <a:schemeClr val="tx1"/>
                  </a:solidFill>
                  <a:latin typeface="+mn-lt"/>
                  <a:ea typeface="+mn-ea"/>
                  <a:cs typeface="+mn-cs"/>
                </a:defRPr>
              </a:lvl8pPr>
              <a:lvl9pPr marL="3730268" algn="l" defTabSz="932567" rtl="0" eaLnBrk="1" latinLnBrk="0" hangingPunct="1">
                <a:defRPr sz="1800" kern="1200">
                  <a:solidFill>
                    <a:schemeClr val="tx1"/>
                  </a:solidFill>
                  <a:latin typeface="+mn-lt"/>
                  <a:ea typeface="+mn-ea"/>
                  <a:cs typeface="+mn-cs"/>
                </a:defRPr>
              </a:lvl9pPr>
            </a:lstStyle>
            <a:p>
              <a:pPr marL="0" marR="0" lvl="0" indent="0" algn="l" defTabSz="91401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4844">
                      <a:srgbClr val="FFFFFF"/>
                    </a:gs>
                    <a:gs pos="69000">
                      <a:srgbClr val="FFFFFF"/>
                    </a:gs>
                  </a:gsLst>
                </a:gradFill>
                <a:effectLst/>
                <a:uLnTx/>
                <a:uFillTx/>
                <a:latin typeface="Segoe UI Semilight"/>
                <a:ea typeface="+mn-ea"/>
                <a:cs typeface="+mn-cs"/>
              </a:endParaRPr>
            </a:p>
          </p:txBody>
        </p:sp>
      </p:grpSp>
      <p:grpSp>
        <p:nvGrpSpPr>
          <p:cNvPr id="46" name="Group 45">
            <a:extLst>
              <a:ext uri="{FF2B5EF4-FFF2-40B4-BE49-F238E27FC236}">
                <a16:creationId xmlns:a16="http://schemas.microsoft.com/office/drawing/2014/main" id="{93EE95FB-9A64-490D-969E-4A85580D14FC}"/>
              </a:ext>
            </a:extLst>
          </p:cNvPr>
          <p:cNvGrpSpPr/>
          <p:nvPr/>
        </p:nvGrpSpPr>
        <p:grpSpPr>
          <a:xfrm rot="16200000">
            <a:off x="3497370" y="4540412"/>
            <a:ext cx="502687" cy="504659"/>
            <a:chOff x="633998" y="2332674"/>
            <a:chExt cx="502761" cy="504803"/>
          </a:xfrm>
        </p:grpSpPr>
        <p:sp>
          <p:nvSpPr>
            <p:cNvPr id="47" name="Oval 46">
              <a:extLst>
                <a:ext uri="{FF2B5EF4-FFF2-40B4-BE49-F238E27FC236}">
                  <a16:creationId xmlns:a16="http://schemas.microsoft.com/office/drawing/2014/main" id="{12FF99AC-76EB-4784-95DA-C52B2778E57D}"/>
                </a:ext>
              </a:extLst>
            </p:cNvPr>
            <p:cNvSpPr/>
            <p:nvPr/>
          </p:nvSpPr>
          <p:spPr bwMode="auto">
            <a:xfrm>
              <a:off x="642534" y="2355547"/>
              <a:ext cx="461294" cy="461294"/>
            </a:xfrm>
            <a:prstGeom prst="ellipse">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91384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14844">
                      <a:srgbClr val="FFFFFF"/>
                    </a:gs>
                    <a:gs pos="69000">
                      <a:srgbClr val="FFFFFF"/>
                    </a:gs>
                  </a:gsLst>
                  <a:lin ang="5400000" scaled="0"/>
                </a:gradFill>
                <a:effectLst/>
                <a:uLnTx/>
                <a:uFillTx/>
                <a:latin typeface="Segoe UI Semilight"/>
                <a:ea typeface="Segoe UI" pitchFamily="34" charset="0"/>
                <a:cs typeface="Segoe UI" pitchFamily="34" charset="0"/>
              </a:endParaRPr>
            </a:p>
          </p:txBody>
        </p:sp>
        <p:sp>
          <p:nvSpPr>
            <p:cNvPr id="48" name="Freeform 80">
              <a:extLst>
                <a:ext uri="{FF2B5EF4-FFF2-40B4-BE49-F238E27FC236}">
                  <a16:creationId xmlns:a16="http://schemas.microsoft.com/office/drawing/2014/main" id="{C93070EE-12FC-4616-85E4-AB2CF69A7B56}"/>
                </a:ext>
              </a:extLst>
            </p:cNvPr>
            <p:cNvSpPr>
              <a:spLocks noEditPoints="1"/>
            </p:cNvSpPr>
            <p:nvPr/>
          </p:nvSpPr>
          <p:spPr bwMode="black">
            <a:xfrm>
              <a:off x="633998" y="2332674"/>
              <a:ext cx="502761" cy="504803"/>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p:spPr>
          <p:txBody>
            <a:bodyPr vert="horz" wrap="square" lIns="86140" tIns="43070" rIns="86140" bIns="43070" numCol="1" anchor="t" anchorCtr="0" compatLnSpc="1">
              <a:prstTxWarp prst="textNoShape">
                <a:avLst/>
              </a:prstTxWarp>
            </a:bodyPr>
            <a:lstStyle>
              <a:defPPr>
                <a:defRPr lang="en-US"/>
              </a:defPPr>
              <a:lvl1pPr marL="0" algn="l" defTabSz="932567" rtl="0" eaLnBrk="1" latinLnBrk="0" hangingPunct="1">
                <a:defRPr sz="1800" kern="1200">
                  <a:solidFill>
                    <a:schemeClr val="tx1"/>
                  </a:solidFill>
                  <a:latin typeface="+mn-lt"/>
                  <a:ea typeface="+mn-ea"/>
                  <a:cs typeface="+mn-cs"/>
                </a:defRPr>
              </a:lvl1pPr>
              <a:lvl2pPr marL="466283" algn="l" defTabSz="932567" rtl="0" eaLnBrk="1" latinLnBrk="0" hangingPunct="1">
                <a:defRPr sz="1800" kern="1200">
                  <a:solidFill>
                    <a:schemeClr val="tx1"/>
                  </a:solidFill>
                  <a:latin typeface="+mn-lt"/>
                  <a:ea typeface="+mn-ea"/>
                  <a:cs typeface="+mn-cs"/>
                </a:defRPr>
              </a:lvl2pPr>
              <a:lvl3pPr marL="932567" algn="l" defTabSz="932567" rtl="0" eaLnBrk="1" latinLnBrk="0" hangingPunct="1">
                <a:defRPr sz="1800" kern="1200">
                  <a:solidFill>
                    <a:schemeClr val="tx1"/>
                  </a:solidFill>
                  <a:latin typeface="+mn-lt"/>
                  <a:ea typeface="+mn-ea"/>
                  <a:cs typeface="+mn-cs"/>
                </a:defRPr>
              </a:lvl3pPr>
              <a:lvl4pPr marL="1398849" algn="l" defTabSz="932567" rtl="0" eaLnBrk="1" latinLnBrk="0" hangingPunct="1">
                <a:defRPr sz="1800" kern="1200">
                  <a:solidFill>
                    <a:schemeClr val="tx1"/>
                  </a:solidFill>
                  <a:latin typeface="+mn-lt"/>
                  <a:ea typeface="+mn-ea"/>
                  <a:cs typeface="+mn-cs"/>
                </a:defRPr>
              </a:lvl4pPr>
              <a:lvl5pPr marL="1865133" algn="l" defTabSz="932567" rtl="0" eaLnBrk="1" latinLnBrk="0" hangingPunct="1">
                <a:defRPr sz="1800" kern="1200">
                  <a:solidFill>
                    <a:schemeClr val="tx1"/>
                  </a:solidFill>
                  <a:latin typeface="+mn-lt"/>
                  <a:ea typeface="+mn-ea"/>
                  <a:cs typeface="+mn-cs"/>
                </a:defRPr>
              </a:lvl5pPr>
              <a:lvl6pPr marL="2331417" algn="l" defTabSz="932567" rtl="0" eaLnBrk="1" latinLnBrk="0" hangingPunct="1">
                <a:defRPr sz="1800" kern="1200">
                  <a:solidFill>
                    <a:schemeClr val="tx1"/>
                  </a:solidFill>
                  <a:latin typeface="+mn-lt"/>
                  <a:ea typeface="+mn-ea"/>
                  <a:cs typeface="+mn-cs"/>
                </a:defRPr>
              </a:lvl6pPr>
              <a:lvl7pPr marL="2797700" algn="l" defTabSz="932567" rtl="0" eaLnBrk="1" latinLnBrk="0" hangingPunct="1">
                <a:defRPr sz="1800" kern="1200">
                  <a:solidFill>
                    <a:schemeClr val="tx1"/>
                  </a:solidFill>
                  <a:latin typeface="+mn-lt"/>
                  <a:ea typeface="+mn-ea"/>
                  <a:cs typeface="+mn-cs"/>
                </a:defRPr>
              </a:lvl7pPr>
              <a:lvl8pPr marL="3263983" algn="l" defTabSz="932567" rtl="0" eaLnBrk="1" latinLnBrk="0" hangingPunct="1">
                <a:defRPr sz="1800" kern="1200">
                  <a:solidFill>
                    <a:schemeClr val="tx1"/>
                  </a:solidFill>
                  <a:latin typeface="+mn-lt"/>
                  <a:ea typeface="+mn-ea"/>
                  <a:cs typeface="+mn-cs"/>
                </a:defRPr>
              </a:lvl8pPr>
              <a:lvl9pPr marL="3730268" algn="l" defTabSz="932567" rtl="0" eaLnBrk="1" latinLnBrk="0" hangingPunct="1">
                <a:defRPr sz="1800" kern="1200">
                  <a:solidFill>
                    <a:schemeClr val="tx1"/>
                  </a:solidFill>
                  <a:latin typeface="+mn-lt"/>
                  <a:ea typeface="+mn-ea"/>
                  <a:cs typeface="+mn-cs"/>
                </a:defRPr>
              </a:lvl9pPr>
            </a:lstStyle>
            <a:p>
              <a:pPr marL="0" marR="0" lvl="0" indent="0" algn="l" defTabSz="91401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4844">
                      <a:srgbClr val="FFFFFF"/>
                    </a:gs>
                    <a:gs pos="69000">
                      <a:srgbClr val="FFFFFF"/>
                    </a:gs>
                  </a:gsLst>
                </a:gradFill>
                <a:effectLst/>
                <a:uLnTx/>
                <a:uFillTx/>
                <a:latin typeface="Segoe UI Semilight"/>
                <a:ea typeface="+mn-ea"/>
                <a:cs typeface="+mn-cs"/>
              </a:endParaRPr>
            </a:p>
          </p:txBody>
        </p:sp>
      </p:grpSp>
      <p:grpSp>
        <p:nvGrpSpPr>
          <p:cNvPr id="49" name="Group 48">
            <a:extLst>
              <a:ext uri="{FF2B5EF4-FFF2-40B4-BE49-F238E27FC236}">
                <a16:creationId xmlns:a16="http://schemas.microsoft.com/office/drawing/2014/main" id="{D35453FD-B733-4301-BCD1-078F426C598D}"/>
              </a:ext>
            </a:extLst>
          </p:cNvPr>
          <p:cNvGrpSpPr/>
          <p:nvPr/>
        </p:nvGrpSpPr>
        <p:grpSpPr>
          <a:xfrm rot="16200000">
            <a:off x="3497370" y="3192680"/>
            <a:ext cx="502687" cy="504659"/>
            <a:chOff x="633998" y="2332674"/>
            <a:chExt cx="502761" cy="504803"/>
          </a:xfrm>
        </p:grpSpPr>
        <p:sp>
          <p:nvSpPr>
            <p:cNvPr id="50" name="Oval 49">
              <a:extLst>
                <a:ext uri="{FF2B5EF4-FFF2-40B4-BE49-F238E27FC236}">
                  <a16:creationId xmlns:a16="http://schemas.microsoft.com/office/drawing/2014/main" id="{6E9F3387-743A-4406-984C-7F21BB7305DE}"/>
                </a:ext>
              </a:extLst>
            </p:cNvPr>
            <p:cNvSpPr/>
            <p:nvPr/>
          </p:nvSpPr>
          <p:spPr bwMode="auto">
            <a:xfrm>
              <a:off x="642534" y="2355547"/>
              <a:ext cx="461294" cy="461294"/>
            </a:xfrm>
            <a:prstGeom prst="ellipse">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91384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14844">
                      <a:srgbClr val="FFFFFF"/>
                    </a:gs>
                    <a:gs pos="69000">
                      <a:srgbClr val="FFFFFF"/>
                    </a:gs>
                  </a:gsLst>
                  <a:lin ang="5400000" scaled="0"/>
                </a:gradFill>
                <a:effectLst/>
                <a:uLnTx/>
                <a:uFillTx/>
                <a:latin typeface="Segoe UI Semilight"/>
                <a:ea typeface="Segoe UI" pitchFamily="34" charset="0"/>
                <a:cs typeface="Segoe UI" pitchFamily="34" charset="0"/>
              </a:endParaRPr>
            </a:p>
          </p:txBody>
        </p:sp>
        <p:sp>
          <p:nvSpPr>
            <p:cNvPr id="51" name="Freeform 80">
              <a:extLst>
                <a:ext uri="{FF2B5EF4-FFF2-40B4-BE49-F238E27FC236}">
                  <a16:creationId xmlns:a16="http://schemas.microsoft.com/office/drawing/2014/main" id="{910468F7-6F15-4132-9F94-449687617046}"/>
                </a:ext>
              </a:extLst>
            </p:cNvPr>
            <p:cNvSpPr>
              <a:spLocks noEditPoints="1"/>
            </p:cNvSpPr>
            <p:nvPr/>
          </p:nvSpPr>
          <p:spPr bwMode="black">
            <a:xfrm>
              <a:off x="633998" y="2332674"/>
              <a:ext cx="502761" cy="504803"/>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p:spPr>
          <p:txBody>
            <a:bodyPr vert="horz" wrap="square" lIns="86140" tIns="43070" rIns="86140" bIns="43070" numCol="1" anchor="t" anchorCtr="0" compatLnSpc="1">
              <a:prstTxWarp prst="textNoShape">
                <a:avLst/>
              </a:prstTxWarp>
            </a:bodyPr>
            <a:lstStyle>
              <a:defPPr>
                <a:defRPr lang="en-US"/>
              </a:defPPr>
              <a:lvl1pPr marL="0" algn="l" defTabSz="932567" rtl="0" eaLnBrk="1" latinLnBrk="0" hangingPunct="1">
                <a:defRPr sz="1800" kern="1200">
                  <a:solidFill>
                    <a:schemeClr val="tx1"/>
                  </a:solidFill>
                  <a:latin typeface="+mn-lt"/>
                  <a:ea typeface="+mn-ea"/>
                  <a:cs typeface="+mn-cs"/>
                </a:defRPr>
              </a:lvl1pPr>
              <a:lvl2pPr marL="466283" algn="l" defTabSz="932567" rtl="0" eaLnBrk="1" latinLnBrk="0" hangingPunct="1">
                <a:defRPr sz="1800" kern="1200">
                  <a:solidFill>
                    <a:schemeClr val="tx1"/>
                  </a:solidFill>
                  <a:latin typeface="+mn-lt"/>
                  <a:ea typeface="+mn-ea"/>
                  <a:cs typeface="+mn-cs"/>
                </a:defRPr>
              </a:lvl2pPr>
              <a:lvl3pPr marL="932567" algn="l" defTabSz="932567" rtl="0" eaLnBrk="1" latinLnBrk="0" hangingPunct="1">
                <a:defRPr sz="1800" kern="1200">
                  <a:solidFill>
                    <a:schemeClr val="tx1"/>
                  </a:solidFill>
                  <a:latin typeface="+mn-lt"/>
                  <a:ea typeface="+mn-ea"/>
                  <a:cs typeface="+mn-cs"/>
                </a:defRPr>
              </a:lvl3pPr>
              <a:lvl4pPr marL="1398849" algn="l" defTabSz="932567" rtl="0" eaLnBrk="1" latinLnBrk="0" hangingPunct="1">
                <a:defRPr sz="1800" kern="1200">
                  <a:solidFill>
                    <a:schemeClr val="tx1"/>
                  </a:solidFill>
                  <a:latin typeface="+mn-lt"/>
                  <a:ea typeface="+mn-ea"/>
                  <a:cs typeface="+mn-cs"/>
                </a:defRPr>
              </a:lvl4pPr>
              <a:lvl5pPr marL="1865133" algn="l" defTabSz="932567" rtl="0" eaLnBrk="1" latinLnBrk="0" hangingPunct="1">
                <a:defRPr sz="1800" kern="1200">
                  <a:solidFill>
                    <a:schemeClr val="tx1"/>
                  </a:solidFill>
                  <a:latin typeface="+mn-lt"/>
                  <a:ea typeface="+mn-ea"/>
                  <a:cs typeface="+mn-cs"/>
                </a:defRPr>
              </a:lvl5pPr>
              <a:lvl6pPr marL="2331417" algn="l" defTabSz="932567" rtl="0" eaLnBrk="1" latinLnBrk="0" hangingPunct="1">
                <a:defRPr sz="1800" kern="1200">
                  <a:solidFill>
                    <a:schemeClr val="tx1"/>
                  </a:solidFill>
                  <a:latin typeface="+mn-lt"/>
                  <a:ea typeface="+mn-ea"/>
                  <a:cs typeface="+mn-cs"/>
                </a:defRPr>
              </a:lvl6pPr>
              <a:lvl7pPr marL="2797700" algn="l" defTabSz="932567" rtl="0" eaLnBrk="1" latinLnBrk="0" hangingPunct="1">
                <a:defRPr sz="1800" kern="1200">
                  <a:solidFill>
                    <a:schemeClr val="tx1"/>
                  </a:solidFill>
                  <a:latin typeface="+mn-lt"/>
                  <a:ea typeface="+mn-ea"/>
                  <a:cs typeface="+mn-cs"/>
                </a:defRPr>
              </a:lvl7pPr>
              <a:lvl8pPr marL="3263983" algn="l" defTabSz="932567" rtl="0" eaLnBrk="1" latinLnBrk="0" hangingPunct="1">
                <a:defRPr sz="1800" kern="1200">
                  <a:solidFill>
                    <a:schemeClr val="tx1"/>
                  </a:solidFill>
                  <a:latin typeface="+mn-lt"/>
                  <a:ea typeface="+mn-ea"/>
                  <a:cs typeface="+mn-cs"/>
                </a:defRPr>
              </a:lvl8pPr>
              <a:lvl9pPr marL="3730268" algn="l" defTabSz="932567" rtl="0" eaLnBrk="1" latinLnBrk="0" hangingPunct="1">
                <a:defRPr sz="1800" kern="1200">
                  <a:solidFill>
                    <a:schemeClr val="tx1"/>
                  </a:solidFill>
                  <a:latin typeface="+mn-lt"/>
                  <a:ea typeface="+mn-ea"/>
                  <a:cs typeface="+mn-cs"/>
                </a:defRPr>
              </a:lvl9pPr>
            </a:lstStyle>
            <a:p>
              <a:pPr marL="0" marR="0" lvl="0" indent="0" algn="l" defTabSz="91401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4844">
                      <a:srgbClr val="FFFFFF"/>
                    </a:gs>
                    <a:gs pos="69000">
                      <a:srgbClr val="FFFFFF"/>
                    </a:gs>
                  </a:gsLst>
                </a:gradFill>
                <a:effectLst/>
                <a:uLnTx/>
                <a:uFillTx/>
                <a:latin typeface="Segoe UI Semilight"/>
                <a:ea typeface="+mn-ea"/>
                <a:cs typeface="+mn-cs"/>
              </a:endParaRPr>
            </a:p>
          </p:txBody>
        </p:sp>
      </p:grpSp>
      <p:grpSp>
        <p:nvGrpSpPr>
          <p:cNvPr id="52" name="Group 51">
            <a:extLst>
              <a:ext uri="{FF2B5EF4-FFF2-40B4-BE49-F238E27FC236}">
                <a16:creationId xmlns:a16="http://schemas.microsoft.com/office/drawing/2014/main" id="{D4F9DB6F-0EC8-45F6-B133-2DC8FBF2F666}"/>
              </a:ext>
            </a:extLst>
          </p:cNvPr>
          <p:cNvGrpSpPr/>
          <p:nvPr/>
        </p:nvGrpSpPr>
        <p:grpSpPr>
          <a:xfrm rot="16200000">
            <a:off x="3497370" y="1828520"/>
            <a:ext cx="502687" cy="504659"/>
            <a:chOff x="633998" y="2332674"/>
            <a:chExt cx="502761" cy="504803"/>
          </a:xfrm>
        </p:grpSpPr>
        <p:sp>
          <p:nvSpPr>
            <p:cNvPr id="53" name="Oval 52">
              <a:extLst>
                <a:ext uri="{FF2B5EF4-FFF2-40B4-BE49-F238E27FC236}">
                  <a16:creationId xmlns:a16="http://schemas.microsoft.com/office/drawing/2014/main" id="{03C5CD8F-3861-4043-AE58-D73E68DC2F64}"/>
                </a:ext>
              </a:extLst>
            </p:cNvPr>
            <p:cNvSpPr/>
            <p:nvPr/>
          </p:nvSpPr>
          <p:spPr bwMode="auto">
            <a:xfrm>
              <a:off x="642534" y="2355547"/>
              <a:ext cx="461294" cy="461294"/>
            </a:xfrm>
            <a:prstGeom prst="ellipse">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91384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14844">
                      <a:srgbClr val="FFFFFF"/>
                    </a:gs>
                    <a:gs pos="69000">
                      <a:srgbClr val="FFFFFF"/>
                    </a:gs>
                  </a:gsLst>
                  <a:lin ang="5400000" scaled="0"/>
                </a:gradFill>
                <a:effectLst/>
                <a:uLnTx/>
                <a:uFillTx/>
                <a:latin typeface="Segoe UI Semilight"/>
                <a:ea typeface="Segoe UI" pitchFamily="34" charset="0"/>
                <a:cs typeface="Segoe UI" pitchFamily="34" charset="0"/>
              </a:endParaRPr>
            </a:p>
          </p:txBody>
        </p:sp>
        <p:sp>
          <p:nvSpPr>
            <p:cNvPr id="54" name="Freeform 80">
              <a:extLst>
                <a:ext uri="{FF2B5EF4-FFF2-40B4-BE49-F238E27FC236}">
                  <a16:creationId xmlns:a16="http://schemas.microsoft.com/office/drawing/2014/main" id="{7385D7C9-DDD1-4E28-847C-F2F8DED40D85}"/>
                </a:ext>
              </a:extLst>
            </p:cNvPr>
            <p:cNvSpPr>
              <a:spLocks noEditPoints="1"/>
            </p:cNvSpPr>
            <p:nvPr/>
          </p:nvSpPr>
          <p:spPr bwMode="black">
            <a:xfrm>
              <a:off x="633998" y="2332674"/>
              <a:ext cx="502761" cy="504803"/>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p:spPr>
          <p:txBody>
            <a:bodyPr vert="horz" wrap="square" lIns="86140" tIns="43070" rIns="86140" bIns="43070" numCol="1" anchor="t" anchorCtr="0" compatLnSpc="1">
              <a:prstTxWarp prst="textNoShape">
                <a:avLst/>
              </a:prstTxWarp>
            </a:bodyPr>
            <a:lstStyle>
              <a:defPPr>
                <a:defRPr lang="en-US"/>
              </a:defPPr>
              <a:lvl1pPr marL="0" algn="l" defTabSz="932567" rtl="0" eaLnBrk="1" latinLnBrk="0" hangingPunct="1">
                <a:defRPr sz="1800" kern="1200">
                  <a:solidFill>
                    <a:schemeClr val="tx1"/>
                  </a:solidFill>
                  <a:latin typeface="+mn-lt"/>
                  <a:ea typeface="+mn-ea"/>
                  <a:cs typeface="+mn-cs"/>
                </a:defRPr>
              </a:lvl1pPr>
              <a:lvl2pPr marL="466283" algn="l" defTabSz="932567" rtl="0" eaLnBrk="1" latinLnBrk="0" hangingPunct="1">
                <a:defRPr sz="1800" kern="1200">
                  <a:solidFill>
                    <a:schemeClr val="tx1"/>
                  </a:solidFill>
                  <a:latin typeface="+mn-lt"/>
                  <a:ea typeface="+mn-ea"/>
                  <a:cs typeface="+mn-cs"/>
                </a:defRPr>
              </a:lvl2pPr>
              <a:lvl3pPr marL="932567" algn="l" defTabSz="932567" rtl="0" eaLnBrk="1" latinLnBrk="0" hangingPunct="1">
                <a:defRPr sz="1800" kern="1200">
                  <a:solidFill>
                    <a:schemeClr val="tx1"/>
                  </a:solidFill>
                  <a:latin typeface="+mn-lt"/>
                  <a:ea typeface="+mn-ea"/>
                  <a:cs typeface="+mn-cs"/>
                </a:defRPr>
              </a:lvl3pPr>
              <a:lvl4pPr marL="1398849" algn="l" defTabSz="932567" rtl="0" eaLnBrk="1" latinLnBrk="0" hangingPunct="1">
                <a:defRPr sz="1800" kern="1200">
                  <a:solidFill>
                    <a:schemeClr val="tx1"/>
                  </a:solidFill>
                  <a:latin typeface="+mn-lt"/>
                  <a:ea typeface="+mn-ea"/>
                  <a:cs typeface="+mn-cs"/>
                </a:defRPr>
              </a:lvl4pPr>
              <a:lvl5pPr marL="1865133" algn="l" defTabSz="932567" rtl="0" eaLnBrk="1" latinLnBrk="0" hangingPunct="1">
                <a:defRPr sz="1800" kern="1200">
                  <a:solidFill>
                    <a:schemeClr val="tx1"/>
                  </a:solidFill>
                  <a:latin typeface="+mn-lt"/>
                  <a:ea typeface="+mn-ea"/>
                  <a:cs typeface="+mn-cs"/>
                </a:defRPr>
              </a:lvl5pPr>
              <a:lvl6pPr marL="2331417" algn="l" defTabSz="932567" rtl="0" eaLnBrk="1" latinLnBrk="0" hangingPunct="1">
                <a:defRPr sz="1800" kern="1200">
                  <a:solidFill>
                    <a:schemeClr val="tx1"/>
                  </a:solidFill>
                  <a:latin typeface="+mn-lt"/>
                  <a:ea typeface="+mn-ea"/>
                  <a:cs typeface="+mn-cs"/>
                </a:defRPr>
              </a:lvl6pPr>
              <a:lvl7pPr marL="2797700" algn="l" defTabSz="932567" rtl="0" eaLnBrk="1" latinLnBrk="0" hangingPunct="1">
                <a:defRPr sz="1800" kern="1200">
                  <a:solidFill>
                    <a:schemeClr val="tx1"/>
                  </a:solidFill>
                  <a:latin typeface="+mn-lt"/>
                  <a:ea typeface="+mn-ea"/>
                  <a:cs typeface="+mn-cs"/>
                </a:defRPr>
              </a:lvl7pPr>
              <a:lvl8pPr marL="3263983" algn="l" defTabSz="932567" rtl="0" eaLnBrk="1" latinLnBrk="0" hangingPunct="1">
                <a:defRPr sz="1800" kern="1200">
                  <a:solidFill>
                    <a:schemeClr val="tx1"/>
                  </a:solidFill>
                  <a:latin typeface="+mn-lt"/>
                  <a:ea typeface="+mn-ea"/>
                  <a:cs typeface="+mn-cs"/>
                </a:defRPr>
              </a:lvl8pPr>
              <a:lvl9pPr marL="3730268" algn="l" defTabSz="932567" rtl="0" eaLnBrk="1" latinLnBrk="0" hangingPunct="1">
                <a:defRPr sz="1800" kern="1200">
                  <a:solidFill>
                    <a:schemeClr val="tx1"/>
                  </a:solidFill>
                  <a:latin typeface="+mn-lt"/>
                  <a:ea typeface="+mn-ea"/>
                  <a:cs typeface="+mn-cs"/>
                </a:defRPr>
              </a:lvl9pPr>
            </a:lstStyle>
            <a:p>
              <a:pPr marL="0" marR="0" lvl="0" indent="0" algn="l" defTabSz="91401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4844">
                      <a:srgbClr val="FFFFFF"/>
                    </a:gs>
                    <a:gs pos="69000">
                      <a:srgbClr val="FFFFFF"/>
                    </a:gs>
                  </a:gsLst>
                </a:gradFill>
                <a:effectLst/>
                <a:uLnTx/>
                <a:uFillTx/>
                <a:latin typeface="Segoe UI Semilight"/>
                <a:ea typeface="+mn-ea"/>
                <a:cs typeface="+mn-cs"/>
              </a:endParaRPr>
            </a:p>
          </p:txBody>
        </p:sp>
      </p:grpSp>
      <p:grpSp>
        <p:nvGrpSpPr>
          <p:cNvPr id="58" name="Group 57">
            <a:extLst>
              <a:ext uri="{FF2B5EF4-FFF2-40B4-BE49-F238E27FC236}">
                <a16:creationId xmlns:a16="http://schemas.microsoft.com/office/drawing/2014/main" id="{9F36D21B-7512-4AD2-BF71-5BD2DCD30005}"/>
              </a:ext>
            </a:extLst>
          </p:cNvPr>
          <p:cNvGrpSpPr/>
          <p:nvPr/>
        </p:nvGrpSpPr>
        <p:grpSpPr>
          <a:xfrm rot="16200000">
            <a:off x="3497368" y="5873658"/>
            <a:ext cx="502690" cy="504660"/>
            <a:chOff x="2180392" y="2332672"/>
            <a:chExt cx="502761" cy="504803"/>
          </a:xfrm>
        </p:grpSpPr>
        <p:sp>
          <p:nvSpPr>
            <p:cNvPr id="59" name="Oval 58">
              <a:extLst>
                <a:ext uri="{FF2B5EF4-FFF2-40B4-BE49-F238E27FC236}">
                  <a16:creationId xmlns:a16="http://schemas.microsoft.com/office/drawing/2014/main" id="{7673841B-E0DC-4BCC-8190-53EFF43DCB12}"/>
                </a:ext>
              </a:extLst>
            </p:cNvPr>
            <p:cNvSpPr/>
            <p:nvPr/>
          </p:nvSpPr>
          <p:spPr bwMode="auto">
            <a:xfrm>
              <a:off x="2203251" y="2355547"/>
              <a:ext cx="461294" cy="461294"/>
            </a:xfrm>
            <a:prstGeom prst="ellipse">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91384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14844">
                      <a:srgbClr val="FFFFFF"/>
                    </a:gs>
                    <a:gs pos="69000">
                      <a:srgbClr val="FFFFFF"/>
                    </a:gs>
                  </a:gsLst>
                  <a:lin ang="5400000" scaled="0"/>
                </a:gradFill>
                <a:effectLst/>
                <a:uLnTx/>
                <a:uFillTx/>
                <a:latin typeface="Segoe UI Semilight"/>
                <a:ea typeface="Segoe UI" pitchFamily="34" charset="0"/>
                <a:cs typeface="Segoe UI" pitchFamily="34" charset="0"/>
              </a:endParaRPr>
            </a:p>
          </p:txBody>
        </p:sp>
        <p:sp>
          <p:nvSpPr>
            <p:cNvPr id="60" name="Freeform 72">
              <a:extLst>
                <a:ext uri="{FF2B5EF4-FFF2-40B4-BE49-F238E27FC236}">
                  <a16:creationId xmlns:a16="http://schemas.microsoft.com/office/drawing/2014/main" id="{C47AF787-2E28-4647-8A5F-4DCB0C74A87E}"/>
                </a:ext>
              </a:extLst>
            </p:cNvPr>
            <p:cNvSpPr>
              <a:spLocks noEditPoints="1"/>
            </p:cNvSpPr>
            <p:nvPr/>
          </p:nvSpPr>
          <p:spPr bwMode="black">
            <a:xfrm>
              <a:off x="2180392" y="2332672"/>
              <a:ext cx="502761" cy="504803"/>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p:spPr>
          <p:txBody>
            <a:bodyPr vert="horz" wrap="square" lIns="86140" tIns="43070" rIns="86140" bIns="43070" numCol="1" anchor="t" anchorCtr="0" compatLnSpc="1">
              <a:prstTxWarp prst="textNoShape">
                <a:avLst/>
              </a:prstTxWarp>
            </a:bodyPr>
            <a:lstStyle>
              <a:defPPr>
                <a:defRPr lang="en-US"/>
              </a:defPPr>
              <a:lvl1pPr marL="0" algn="l" defTabSz="932567" rtl="0" eaLnBrk="1" latinLnBrk="0" hangingPunct="1">
                <a:defRPr sz="1800" kern="1200">
                  <a:solidFill>
                    <a:schemeClr val="tx1"/>
                  </a:solidFill>
                  <a:latin typeface="+mn-lt"/>
                  <a:ea typeface="+mn-ea"/>
                  <a:cs typeface="+mn-cs"/>
                </a:defRPr>
              </a:lvl1pPr>
              <a:lvl2pPr marL="466283" algn="l" defTabSz="932567" rtl="0" eaLnBrk="1" latinLnBrk="0" hangingPunct="1">
                <a:defRPr sz="1800" kern="1200">
                  <a:solidFill>
                    <a:schemeClr val="tx1"/>
                  </a:solidFill>
                  <a:latin typeface="+mn-lt"/>
                  <a:ea typeface="+mn-ea"/>
                  <a:cs typeface="+mn-cs"/>
                </a:defRPr>
              </a:lvl2pPr>
              <a:lvl3pPr marL="932567" algn="l" defTabSz="932567" rtl="0" eaLnBrk="1" latinLnBrk="0" hangingPunct="1">
                <a:defRPr sz="1800" kern="1200">
                  <a:solidFill>
                    <a:schemeClr val="tx1"/>
                  </a:solidFill>
                  <a:latin typeface="+mn-lt"/>
                  <a:ea typeface="+mn-ea"/>
                  <a:cs typeface="+mn-cs"/>
                </a:defRPr>
              </a:lvl3pPr>
              <a:lvl4pPr marL="1398849" algn="l" defTabSz="932567" rtl="0" eaLnBrk="1" latinLnBrk="0" hangingPunct="1">
                <a:defRPr sz="1800" kern="1200">
                  <a:solidFill>
                    <a:schemeClr val="tx1"/>
                  </a:solidFill>
                  <a:latin typeface="+mn-lt"/>
                  <a:ea typeface="+mn-ea"/>
                  <a:cs typeface="+mn-cs"/>
                </a:defRPr>
              </a:lvl4pPr>
              <a:lvl5pPr marL="1865133" algn="l" defTabSz="932567" rtl="0" eaLnBrk="1" latinLnBrk="0" hangingPunct="1">
                <a:defRPr sz="1800" kern="1200">
                  <a:solidFill>
                    <a:schemeClr val="tx1"/>
                  </a:solidFill>
                  <a:latin typeface="+mn-lt"/>
                  <a:ea typeface="+mn-ea"/>
                  <a:cs typeface="+mn-cs"/>
                </a:defRPr>
              </a:lvl5pPr>
              <a:lvl6pPr marL="2331417" algn="l" defTabSz="932567" rtl="0" eaLnBrk="1" latinLnBrk="0" hangingPunct="1">
                <a:defRPr sz="1800" kern="1200">
                  <a:solidFill>
                    <a:schemeClr val="tx1"/>
                  </a:solidFill>
                  <a:latin typeface="+mn-lt"/>
                  <a:ea typeface="+mn-ea"/>
                  <a:cs typeface="+mn-cs"/>
                </a:defRPr>
              </a:lvl6pPr>
              <a:lvl7pPr marL="2797700" algn="l" defTabSz="932567" rtl="0" eaLnBrk="1" latinLnBrk="0" hangingPunct="1">
                <a:defRPr sz="1800" kern="1200">
                  <a:solidFill>
                    <a:schemeClr val="tx1"/>
                  </a:solidFill>
                  <a:latin typeface="+mn-lt"/>
                  <a:ea typeface="+mn-ea"/>
                  <a:cs typeface="+mn-cs"/>
                </a:defRPr>
              </a:lvl7pPr>
              <a:lvl8pPr marL="3263983" algn="l" defTabSz="932567" rtl="0" eaLnBrk="1" latinLnBrk="0" hangingPunct="1">
                <a:defRPr sz="1800" kern="1200">
                  <a:solidFill>
                    <a:schemeClr val="tx1"/>
                  </a:solidFill>
                  <a:latin typeface="+mn-lt"/>
                  <a:ea typeface="+mn-ea"/>
                  <a:cs typeface="+mn-cs"/>
                </a:defRPr>
              </a:lvl8pPr>
              <a:lvl9pPr marL="3730268" algn="l" defTabSz="932567" rtl="0" eaLnBrk="1" latinLnBrk="0" hangingPunct="1">
                <a:defRPr sz="1800" kern="1200">
                  <a:solidFill>
                    <a:schemeClr val="tx1"/>
                  </a:solidFill>
                  <a:latin typeface="+mn-lt"/>
                  <a:ea typeface="+mn-ea"/>
                  <a:cs typeface="+mn-cs"/>
                </a:defRPr>
              </a:lvl9pPr>
            </a:lstStyle>
            <a:p>
              <a:pPr marL="0" marR="0" lvl="0" indent="0" algn="l" defTabSz="91401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4844">
                      <a:srgbClr val="FFFFFF"/>
                    </a:gs>
                    <a:gs pos="69000">
                      <a:srgbClr val="FFFFFF"/>
                    </a:gs>
                  </a:gsLst>
                </a:gradFill>
                <a:effectLst/>
                <a:uLnTx/>
                <a:uFillTx/>
                <a:latin typeface="Segoe UI Semilight"/>
                <a:ea typeface="+mn-ea"/>
                <a:cs typeface="+mn-cs"/>
              </a:endParaRPr>
            </a:p>
          </p:txBody>
        </p:sp>
      </p:grpSp>
      <p:grpSp>
        <p:nvGrpSpPr>
          <p:cNvPr id="55" name="Group 54">
            <a:extLst>
              <a:ext uri="{FF2B5EF4-FFF2-40B4-BE49-F238E27FC236}">
                <a16:creationId xmlns:a16="http://schemas.microsoft.com/office/drawing/2014/main" id="{BFA711C2-9CD4-4EC1-8E60-FD03DE79F7C6}"/>
              </a:ext>
            </a:extLst>
          </p:cNvPr>
          <p:cNvGrpSpPr/>
          <p:nvPr/>
        </p:nvGrpSpPr>
        <p:grpSpPr>
          <a:xfrm rot="16200000">
            <a:off x="3497370" y="5873658"/>
            <a:ext cx="502687" cy="504659"/>
            <a:chOff x="633998" y="2332674"/>
            <a:chExt cx="502761" cy="504803"/>
          </a:xfrm>
        </p:grpSpPr>
        <p:sp>
          <p:nvSpPr>
            <p:cNvPr id="56" name="Oval 55">
              <a:extLst>
                <a:ext uri="{FF2B5EF4-FFF2-40B4-BE49-F238E27FC236}">
                  <a16:creationId xmlns:a16="http://schemas.microsoft.com/office/drawing/2014/main" id="{B3D1C3E9-F306-4205-84A3-F5EE3429C54B}"/>
                </a:ext>
              </a:extLst>
            </p:cNvPr>
            <p:cNvSpPr/>
            <p:nvPr/>
          </p:nvSpPr>
          <p:spPr bwMode="auto">
            <a:xfrm>
              <a:off x="642534" y="2355547"/>
              <a:ext cx="461294" cy="461294"/>
            </a:xfrm>
            <a:prstGeom prst="ellipse">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91384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14844">
                      <a:srgbClr val="FFFFFF"/>
                    </a:gs>
                    <a:gs pos="69000">
                      <a:srgbClr val="FFFFFF"/>
                    </a:gs>
                  </a:gsLst>
                  <a:lin ang="5400000" scaled="0"/>
                </a:gradFill>
                <a:effectLst/>
                <a:uLnTx/>
                <a:uFillTx/>
                <a:latin typeface="Segoe UI Semilight"/>
                <a:ea typeface="Segoe UI" pitchFamily="34" charset="0"/>
                <a:cs typeface="Segoe UI" pitchFamily="34" charset="0"/>
              </a:endParaRPr>
            </a:p>
          </p:txBody>
        </p:sp>
        <p:sp>
          <p:nvSpPr>
            <p:cNvPr id="57" name="Freeform 80">
              <a:extLst>
                <a:ext uri="{FF2B5EF4-FFF2-40B4-BE49-F238E27FC236}">
                  <a16:creationId xmlns:a16="http://schemas.microsoft.com/office/drawing/2014/main" id="{428E2B75-5689-4DB3-A7C7-F2403381D0AB}"/>
                </a:ext>
              </a:extLst>
            </p:cNvPr>
            <p:cNvSpPr>
              <a:spLocks noEditPoints="1"/>
            </p:cNvSpPr>
            <p:nvPr/>
          </p:nvSpPr>
          <p:spPr bwMode="black">
            <a:xfrm>
              <a:off x="633998" y="2332674"/>
              <a:ext cx="502761" cy="504803"/>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p:spPr>
          <p:txBody>
            <a:bodyPr vert="horz" wrap="square" lIns="86140" tIns="43070" rIns="86140" bIns="43070" numCol="1" anchor="t" anchorCtr="0" compatLnSpc="1">
              <a:prstTxWarp prst="textNoShape">
                <a:avLst/>
              </a:prstTxWarp>
            </a:bodyPr>
            <a:lstStyle>
              <a:defPPr>
                <a:defRPr lang="en-US"/>
              </a:defPPr>
              <a:lvl1pPr marL="0" algn="l" defTabSz="932567" rtl="0" eaLnBrk="1" latinLnBrk="0" hangingPunct="1">
                <a:defRPr sz="1800" kern="1200">
                  <a:solidFill>
                    <a:schemeClr val="tx1"/>
                  </a:solidFill>
                  <a:latin typeface="+mn-lt"/>
                  <a:ea typeface="+mn-ea"/>
                  <a:cs typeface="+mn-cs"/>
                </a:defRPr>
              </a:lvl1pPr>
              <a:lvl2pPr marL="466283" algn="l" defTabSz="932567" rtl="0" eaLnBrk="1" latinLnBrk="0" hangingPunct="1">
                <a:defRPr sz="1800" kern="1200">
                  <a:solidFill>
                    <a:schemeClr val="tx1"/>
                  </a:solidFill>
                  <a:latin typeface="+mn-lt"/>
                  <a:ea typeface="+mn-ea"/>
                  <a:cs typeface="+mn-cs"/>
                </a:defRPr>
              </a:lvl2pPr>
              <a:lvl3pPr marL="932567" algn="l" defTabSz="932567" rtl="0" eaLnBrk="1" latinLnBrk="0" hangingPunct="1">
                <a:defRPr sz="1800" kern="1200">
                  <a:solidFill>
                    <a:schemeClr val="tx1"/>
                  </a:solidFill>
                  <a:latin typeface="+mn-lt"/>
                  <a:ea typeface="+mn-ea"/>
                  <a:cs typeface="+mn-cs"/>
                </a:defRPr>
              </a:lvl3pPr>
              <a:lvl4pPr marL="1398849" algn="l" defTabSz="932567" rtl="0" eaLnBrk="1" latinLnBrk="0" hangingPunct="1">
                <a:defRPr sz="1800" kern="1200">
                  <a:solidFill>
                    <a:schemeClr val="tx1"/>
                  </a:solidFill>
                  <a:latin typeface="+mn-lt"/>
                  <a:ea typeface="+mn-ea"/>
                  <a:cs typeface="+mn-cs"/>
                </a:defRPr>
              </a:lvl4pPr>
              <a:lvl5pPr marL="1865133" algn="l" defTabSz="932567" rtl="0" eaLnBrk="1" latinLnBrk="0" hangingPunct="1">
                <a:defRPr sz="1800" kern="1200">
                  <a:solidFill>
                    <a:schemeClr val="tx1"/>
                  </a:solidFill>
                  <a:latin typeface="+mn-lt"/>
                  <a:ea typeface="+mn-ea"/>
                  <a:cs typeface="+mn-cs"/>
                </a:defRPr>
              </a:lvl5pPr>
              <a:lvl6pPr marL="2331417" algn="l" defTabSz="932567" rtl="0" eaLnBrk="1" latinLnBrk="0" hangingPunct="1">
                <a:defRPr sz="1800" kern="1200">
                  <a:solidFill>
                    <a:schemeClr val="tx1"/>
                  </a:solidFill>
                  <a:latin typeface="+mn-lt"/>
                  <a:ea typeface="+mn-ea"/>
                  <a:cs typeface="+mn-cs"/>
                </a:defRPr>
              </a:lvl6pPr>
              <a:lvl7pPr marL="2797700" algn="l" defTabSz="932567" rtl="0" eaLnBrk="1" latinLnBrk="0" hangingPunct="1">
                <a:defRPr sz="1800" kern="1200">
                  <a:solidFill>
                    <a:schemeClr val="tx1"/>
                  </a:solidFill>
                  <a:latin typeface="+mn-lt"/>
                  <a:ea typeface="+mn-ea"/>
                  <a:cs typeface="+mn-cs"/>
                </a:defRPr>
              </a:lvl7pPr>
              <a:lvl8pPr marL="3263983" algn="l" defTabSz="932567" rtl="0" eaLnBrk="1" latinLnBrk="0" hangingPunct="1">
                <a:defRPr sz="1800" kern="1200">
                  <a:solidFill>
                    <a:schemeClr val="tx1"/>
                  </a:solidFill>
                  <a:latin typeface="+mn-lt"/>
                  <a:ea typeface="+mn-ea"/>
                  <a:cs typeface="+mn-cs"/>
                </a:defRPr>
              </a:lvl8pPr>
              <a:lvl9pPr marL="3730268" algn="l" defTabSz="932567" rtl="0" eaLnBrk="1" latinLnBrk="0" hangingPunct="1">
                <a:defRPr sz="1800" kern="1200">
                  <a:solidFill>
                    <a:schemeClr val="tx1"/>
                  </a:solidFill>
                  <a:latin typeface="+mn-lt"/>
                  <a:ea typeface="+mn-ea"/>
                  <a:cs typeface="+mn-cs"/>
                </a:defRPr>
              </a:lvl9pPr>
            </a:lstStyle>
            <a:p>
              <a:pPr marL="0" marR="0" lvl="0" indent="0" algn="l" defTabSz="91401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14844">
                      <a:srgbClr val="FFFFFF"/>
                    </a:gs>
                    <a:gs pos="69000">
                      <a:srgbClr val="FFFFFF"/>
                    </a:gs>
                  </a:gsLst>
                </a:gradFill>
                <a:effectLst/>
                <a:uLnTx/>
                <a:uFillTx/>
                <a:latin typeface="Segoe UI Semilight"/>
                <a:ea typeface="+mn-ea"/>
                <a:cs typeface="+mn-cs"/>
              </a:endParaRPr>
            </a:p>
          </p:txBody>
        </p:sp>
      </p:grpSp>
    </p:spTree>
    <p:extLst>
      <p:ext uri="{BB962C8B-B14F-4D97-AF65-F5344CB8AC3E}">
        <p14:creationId xmlns:p14="http://schemas.microsoft.com/office/powerpoint/2010/main" val="102458107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500"/>
                                        <p:tgtEl>
                                          <p:spTgt spid="24"/>
                                        </p:tgtEl>
                                      </p:cBhvr>
                                    </p:animEffect>
                                  </p:childTnLst>
                                </p:cTn>
                              </p:par>
                              <p:par>
                                <p:cTn id="8" presetID="42" presetClass="entr" presetSubtype="0"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1000"/>
                                        <p:tgtEl>
                                          <p:spTgt spid="55"/>
                                        </p:tgtEl>
                                      </p:cBhvr>
                                    </p:animEffect>
                                    <p:anim calcmode="lin" valueType="num">
                                      <p:cBhvr>
                                        <p:cTn id="11" dur="1000" fill="hold"/>
                                        <p:tgtEl>
                                          <p:spTgt spid="55"/>
                                        </p:tgtEl>
                                        <p:attrNameLst>
                                          <p:attrName>ppt_x</p:attrName>
                                        </p:attrNameLst>
                                      </p:cBhvr>
                                      <p:tavLst>
                                        <p:tav tm="0">
                                          <p:val>
                                            <p:strVal val="#ppt_x"/>
                                          </p:val>
                                        </p:tav>
                                        <p:tav tm="100000">
                                          <p:val>
                                            <p:strVal val="#ppt_x"/>
                                          </p:val>
                                        </p:tav>
                                      </p:tavLst>
                                    </p:anim>
                                    <p:anim calcmode="lin" valueType="num">
                                      <p:cBhvr>
                                        <p:cTn id="12"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par>
                                <p:cTn id="18" presetID="10" presetClass="exit" presetSubtype="0" fill="hold" nodeType="withEffect">
                                  <p:stCondLst>
                                    <p:cond delay="0"/>
                                  </p:stCondLst>
                                  <p:childTnLst>
                                    <p:animEffect transition="out" filter="fade">
                                      <p:cBhvr>
                                        <p:cTn id="19" dur="500"/>
                                        <p:tgtEl>
                                          <p:spTgt spid="55"/>
                                        </p:tgtEl>
                                      </p:cBhvr>
                                    </p:animEffect>
                                    <p:set>
                                      <p:cBhvr>
                                        <p:cTn id="20" dur="1" fill="hold">
                                          <p:stCondLst>
                                            <p:cond delay="499"/>
                                          </p:stCondLst>
                                        </p:cTn>
                                        <p:tgtEl>
                                          <p:spTgt spid="55"/>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500"/>
                                        <p:tgtEl>
                                          <p:spTgt spid="58"/>
                                        </p:tgtEl>
                                      </p:cBhvr>
                                    </p:animEffect>
                                  </p:childTnLst>
                                </p:cTn>
                              </p:par>
                              <p:par>
                                <p:cTn id="24" presetID="42" presetClass="entr" presetSubtype="0" fill="hold" nodeType="with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fade">
                                      <p:cBhvr>
                                        <p:cTn id="26" dur="1000"/>
                                        <p:tgtEl>
                                          <p:spTgt spid="46"/>
                                        </p:tgtEl>
                                      </p:cBhvr>
                                    </p:animEffect>
                                    <p:anim calcmode="lin" valueType="num">
                                      <p:cBhvr>
                                        <p:cTn id="27" dur="1000" fill="hold"/>
                                        <p:tgtEl>
                                          <p:spTgt spid="46"/>
                                        </p:tgtEl>
                                        <p:attrNameLst>
                                          <p:attrName>ppt_x</p:attrName>
                                        </p:attrNameLst>
                                      </p:cBhvr>
                                      <p:tavLst>
                                        <p:tav tm="0">
                                          <p:val>
                                            <p:strVal val="#ppt_x"/>
                                          </p:val>
                                        </p:tav>
                                        <p:tav tm="100000">
                                          <p:val>
                                            <p:strVal val="#ppt_x"/>
                                          </p:val>
                                        </p:tav>
                                      </p:tavLst>
                                    </p:anim>
                                    <p:anim calcmode="lin" valueType="num">
                                      <p:cBhvr>
                                        <p:cTn id="28"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down)">
                                      <p:cBhvr>
                                        <p:cTn id="33" dur="500"/>
                                        <p:tgtEl>
                                          <p:spTgt spid="20"/>
                                        </p:tgtEl>
                                      </p:cBhvr>
                                    </p:animEffect>
                                  </p:childTnLst>
                                </p:cTn>
                              </p:par>
                              <p:par>
                                <p:cTn id="34" presetID="10" presetClass="exit" presetSubtype="0" fill="hold" nodeType="withEffect">
                                  <p:stCondLst>
                                    <p:cond delay="0"/>
                                  </p:stCondLst>
                                  <p:childTnLst>
                                    <p:animEffect transition="out" filter="fade">
                                      <p:cBhvr>
                                        <p:cTn id="35" dur="500"/>
                                        <p:tgtEl>
                                          <p:spTgt spid="46"/>
                                        </p:tgtEl>
                                      </p:cBhvr>
                                    </p:animEffect>
                                    <p:set>
                                      <p:cBhvr>
                                        <p:cTn id="36" dur="1" fill="hold">
                                          <p:stCondLst>
                                            <p:cond delay="499"/>
                                          </p:stCondLst>
                                        </p:cTn>
                                        <p:tgtEl>
                                          <p:spTgt spid="46"/>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par>
                                <p:cTn id="40" presetID="42" presetClass="entr" presetSubtype="0" fill="hold" nodeType="with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1000"/>
                                        <p:tgtEl>
                                          <p:spTgt spid="49"/>
                                        </p:tgtEl>
                                      </p:cBhvr>
                                    </p:animEffect>
                                    <p:anim calcmode="lin" valueType="num">
                                      <p:cBhvr>
                                        <p:cTn id="43" dur="1000" fill="hold"/>
                                        <p:tgtEl>
                                          <p:spTgt spid="49"/>
                                        </p:tgtEl>
                                        <p:attrNameLst>
                                          <p:attrName>ppt_x</p:attrName>
                                        </p:attrNameLst>
                                      </p:cBhvr>
                                      <p:tavLst>
                                        <p:tav tm="0">
                                          <p:val>
                                            <p:strVal val="#ppt_x"/>
                                          </p:val>
                                        </p:tav>
                                        <p:tav tm="100000">
                                          <p:val>
                                            <p:strVal val="#ppt_x"/>
                                          </p:val>
                                        </p:tav>
                                      </p:tavLst>
                                    </p:anim>
                                    <p:anim calcmode="lin" valueType="num">
                                      <p:cBhvr>
                                        <p:cTn id="44"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wipe(down)">
                                      <p:cBhvr>
                                        <p:cTn id="49" dur="500"/>
                                        <p:tgtEl>
                                          <p:spTgt spid="21"/>
                                        </p:tgtEl>
                                      </p:cBhvr>
                                    </p:animEffect>
                                  </p:childTnLst>
                                </p:cTn>
                              </p:par>
                              <p:par>
                                <p:cTn id="50" presetID="10" presetClass="exit" presetSubtype="0" fill="hold" nodeType="withEffect">
                                  <p:stCondLst>
                                    <p:cond delay="0"/>
                                  </p:stCondLst>
                                  <p:childTnLst>
                                    <p:animEffect transition="out" filter="fade">
                                      <p:cBhvr>
                                        <p:cTn id="51" dur="500"/>
                                        <p:tgtEl>
                                          <p:spTgt spid="49"/>
                                        </p:tgtEl>
                                      </p:cBhvr>
                                    </p:animEffect>
                                    <p:set>
                                      <p:cBhvr>
                                        <p:cTn id="52" dur="1" fill="hold">
                                          <p:stCondLst>
                                            <p:cond delay="499"/>
                                          </p:stCondLst>
                                        </p:cTn>
                                        <p:tgtEl>
                                          <p:spTgt spid="49"/>
                                        </p:tgtEl>
                                        <p:attrNameLst>
                                          <p:attrName>style.visibility</p:attrName>
                                        </p:attrNameLst>
                                      </p:cBhvr>
                                      <p:to>
                                        <p:strVal val="hidden"/>
                                      </p:to>
                                    </p:set>
                                  </p:childTnLst>
                                </p:cTn>
                              </p:par>
                              <p:par>
                                <p:cTn id="53" presetID="10"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childTnLst>
                                </p:cTn>
                              </p:par>
                              <p:par>
                                <p:cTn id="56" presetID="42" presetClass="entr" presetSubtype="0" fill="hold" nodeType="withEffect">
                                  <p:stCondLst>
                                    <p:cond delay="0"/>
                                  </p:stCondLst>
                                  <p:childTnLst>
                                    <p:set>
                                      <p:cBhvr>
                                        <p:cTn id="57" dur="1" fill="hold">
                                          <p:stCondLst>
                                            <p:cond delay="0"/>
                                          </p:stCondLst>
                                        </p:cTn>
                                        <p:tgtEl>
                                          <p:spTgt spid="52"/>
                                        </p:tgtEl>
                                        <p:attrNameLst>
                                          <p:attrName>style.visibility</p:attrName>
                                        </p:attrNameLst>
                                      </p:cBhvr>
                                      <p:to>
                                        <p:strVal val="visible"/>
                                      </p:to>
                                    </p:set>
                                    <p:animEffect transition="in" filter="fade">
                                      <p:cBhvr>
                                        <p:cTn id="58" dur="1000"/>
                                        <p:tgtEl>
                                          <p:spTgt spid="52"/>
                                        </p:tgtEl>
                                      </p:cBhvr>
                                    </p:animEffect>
                                    <p:anim calcmode="lin" valueType="num">
                                      <p:cBhvr>
                                        <p:cTn id="59" dur="1000" fill="hold"/>
                                        <p:tgtEl>
                                          <p:spTgt spid="52"/>
                                        </p:tgtEl>
                                        <p:attrNameLst>
                                          <p:attrName>ppt_x</p:attrName>
                                        </p:attrNameLst>
                                      </p:cBhvr>
                                      <p:tavLst>
                                        <p:tav tm="0">
                                          <p:val>
                                            <p:strVal val="#ppt_x"/>
                                          </p:val>
                                        </p:tav>
                                        <p:tav tm="100000">
                                          <p:val>
                                            <p:strVal val="#ppt_x"/>
                                          </p:val>
                                        </p:tav>
                                      </p:tavLst>
                                    </p:anim>
                                    <p:anim calcmode="lin" valueType="num">
                                      <p:cBhvr>
                                        <p:cTn id="60"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wipe(down)">
                                      <p:cBhvr>
                                        <p:cTn id="65" dur="500"/>
                                        <p:tgtEl>
                                          <p:spTgt spid="14"/>
                                        </p:tgtEl>
                                      </p:cBhvr>
                                    </p:animEffect>
                                  </p:childTnLst>
                                </p:cTn>
                              </p:par>
                              <p:par>
                                <p:cTn id="66" presetID="10" presetClass="exit" presetSubtype="0" fill="hold" nodeType="withEffect">
                                  <p:stCondLst>
                                    <p:cond delay="0"/>
                                  </p:stCondLst>
                                  <p:childTnLst>
                                    <p:animEffect transition="out" filter="fade">
                                      <p:cBhvr>
                                        <p:cTn id="67" dur="500"/>
                                        <p:tgtEl>
                                          <p:spTgt spid="52"/>
                                        </p:tgtEl>
                                      </p:cBhvr>
                                    </p:animEffect>
                                    <p:set>
                                      <p:cBhvr>
                                        <p:cTn id="68" dur="1" fill="hold">
                                          <p:stCondLst>
                                            <p:cond delay="499"/>
                                          </p:stCondLst>
                                        </p:cTn>
                                        <p:tgtEl>
                                          <p:spTgt spid="52"/>
                                        </p:tgtEl>
                                        <p:attrNameLst>
                                          <p:attrName>style.visibility</p:attrName>
                                        </p:attrNameLst>
                                      </p:cBhvr>
                                      <p:to>
                                        <p:strVal val="hidden"/>
                                      </p:to>
                                    </p:set>
                                  </p:childTnLst>
                                </p:cTn>
                              </p:par>
                              <p:par>
                                <p:cTn id="69" presetID="10" presetClass="entr" presetSubtype="0" fill="hold" nodeType="withEffect">
                                  <p:stCondLst>
                                    <p:cond delay="0"/>
                                  </p:stCondLst>
                                  <p:childTnLst>
                                    <p:set>
                                      <p:cBhvr>
                                        <p:cTn id="70" dur="1" fill="hold">
                                          <p:stCondLst>
                                            <p:cond delay="0"/>
                                          </p:stCondLst>
                                        </p:cTn>
                                        <p:tgtEl>
                                          <p:spTgt spid="43"/>
                                        </p:tgtEl>
                                        <p:attrNameLst>
                                          <p:attrName>style.visibility</p:attrName>
                                        </p:attrNameLst>
                                      </p:cBhvr>
                                      <p:to>
                                        <p:strVal val="visible"/>
                                      </p:to>
                                    </p:set>
                                    <p:animEffect transition="in" filter="fade">
                                      <p:cBhvr>
                                        <p:cTn id="71" dur="500"/>
                                        <p:tgtEl>
                                          <p:spTgt spid="43"/>
                                        </p:tgtEl>
                                      </p:cBhvr>
                                    </p:animEffect>
                                  </p:childTnLst>
                                </p:cTn>
                              </p:par>
                              <p:par>
                                <p:cTn id="72" presetID="42" presetClass="entr" presetSubtype="0" fill="hold" nodeType="with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1000"/>
                                        <p:tgtEl>
                                          <p:spTgt spid="27"/>
                                        </p:tgtEl>
                                      </p:cBhvr>
                                    </p:animEffect>
                                    <p:anim calcmode="lin" valueType="num">
                                      <p:cBhvr>
                                        <p:cTn id="75" dur="1000" fill="hold"/>
                                        <p:tgtEl>
                                          <p:spTgt spid="27"/>
                                        </p:tgtEl>
                                        <p:attrNameLst>
                                          <p:attrName>ppt_x</p:attrName>
                                        </p:attrNameLst>
                                      </p:cBhvr>
                                      <p:tavLst>
                                        <p:tav tm="0">
                                          <p:val>
                                            <p:strVal val="#ppt_x"/>
                                          </p:val>
                                        </p:tav>
                                        <p:tav tm="100000">
                                          <p:val>
                                            <p:strVal val="#ppt_x"/>
                                          </p:val>
                                        </p:tav>
                                      </p:tavLst>
                                    </p:anim>
                                    <p:anim calcmode="lin" valueType="num">
                                      <p:cBhvr>
                                        <p:cTn id="7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6" grpId="0" animBg="1"/>
      <p:bldP spid="20" grpId="0" animBg="1"/>
      <p:bldP spid="21" grpId="0" animBg="1"/>
      <p:bldP spid="14" grpId="0" animBg="1"/>
    </p:bldLst>
  </p:timing>
</p:sld>
</file>

<file path=ppt/theme/_rels/theme5.xml.rels><?xml version="1.0" encoding="UTF-8" standalone="yes"?>
<Relationships xmlns="http://schemas.openxmlformats.org/package/2006/relationships"><Relationship Id="rId1" Type="http://schemas.openxmlformats.org/officeDocument/2006/relationships/image" Target="../media/image31.jpeg"/></Relationships>
</file>

<file path=ppt/theme/theme1.xml><?xml version="1.0" encoding="utf-8"?>
<a:theme xmlns:a="http://schemas.openxmlformats.org/drawingml/2006/main" name="Custom Design">
  <a:themeElements>
    <a:clrScheme name="Custom 5">
      <a:dk1>
        <a:srgbClr val="262626"/>
      </a:dk1>
      <a:lt1>
        <a:sysClr val="window" lastClr="FFFFFF"/>
      </a:lt1>
      <a:dk2>
        <a:srgbClr val="A80000"/>
      </a:dk2>
      <a:lt2>
        <a:srgbClr val="FF8C00"/>
      </a:lt2>
      <a:accent1>
        <a:srgbClr val="0078D7"/>
      </a:accent1>
      <a:accent2>
        <a:srgbClr val="D83B01"/>
      </a:accent2>
      <a:accent3>
        <a:srgbClr val="797A7D"/>
      </a:accent3>
      <a:accent4>
        <a:srgbClr val="FFB900"/>
      </a:accent4>
      <a:accent5>
        <a:srgbClr val="5C2D91"/>
      </a:accent5>
      <a:accent6>
        <a:srgbClr val="107C10"/>
      </a:accent6>
      <a:hlink>
        <a:srgbClr val="333333"/>
      </a:hlink>
      <a:folHlink>
        <a:srgbClr val="333333"/>
      </a:folHlink>
    </a:clrScheme>
    <a:fontScheme name="Allegient Segoe">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ink">
  <a:themeElements>
    <a:clrScheme name="Custom 5">
      <a:dk1>
        <a:srgbClr val="262626"/>
      </a:dk1>
      <a:lt1>
        <a:sysClr val="window" lastClr="FFFFFF"/>
      </a:lt1>
      <a:dk2>
        <a:srgbClr val="A80000"/>
      </a:dk2>
      <a:lt2>
        <a:srgbClr val="FF8C00"/>
      </a:lt2>
      <a:accent1>
        <a:srgbClr val="0078D7"/>
      </a:accent1>
      <a:accent2>
        <a:srgbClr val="D83B01"/>
      </a:accent2>
      <a:accent3>
        <a:srgbClr val="797A7D"/>
      </a:accent3>
      <a:accent4>
        <a:srgbClr val="FFB900"/>
      </a:accent4>
      <a:accent5>
        <a:srgbClr val="5C2D91"/>
      </a:accent5>
      <a:accent6>
        <a:srgbClr val="107C10"/>
      </a:accent6>
      <a:hlink>
        <a:srgbClr val="333333"/>
      </a:hlink>
      <a:folHlink>
        <a:srgbClr val="333333"/>
      </a:folHlink>
    </a:clrScheme>
    <a:fontScheme name="Allegient Segoe">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Custom 5">
      <a:dk1>
        <a:srgbClr val="262626"/>
      </a:dk1>
      <a:lt1>
        <a:sysClr val="window" lastClr="FFFFFF"/>
      </a:lt1>
      <a:dk2>
        <a:srgbClr val="A80000"/>
      </a:dk2>
      <a:lt2>
        <a:srgbClr val="FF8C00"/>
      </a:lt2>
      <a:accent1>
        <a:srgbClr val="0078D7"/>
      </a:accent1>
      <a:accent2>
        <a:srgbClr val="D83B01"/>
      </a:accent2>
      <a:accent3>
        <a:srgbClr val="797A7D"/>
      </a:accent3>
      <a:accent4>
        <a:srgbClr val="FFB900"/>
      </a:accent4>
      <a:accent5>
        <a:srgbClr val="5C2D91"/>
      </a:accent5>
      <a:accent6>
        <a:srgbClr val="107C10"/>
      </a:accent6>
      <a:hlink>
        <a:srgbClr val="333333"/>
      </a:hlink>
      <a:folHlink>
        <a:srgbClr val="333333"/>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365 PPT Template - 2017">
  <a:themeElements>
    <a:clrScheme name="SharePoint Blue">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5.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2706</Words>
  <Application>Microsoft Office PowerPoint</Application>
  <PresentationFormat>Widescreen</PresentationFormat>
  <Paragraphs>543</Paragraphs>
  <Slides>65</Slides>
  <Notes>14</Notes>
  <HiddenSlides>2</HiddenSlides>
  <MMClips>0</MMClips>
  <ScaleCrop>false</ScaleCrop>
  <HeadingPairs>
    <vt:vector size="6" baseType="variant">
      <vt:variant>
        <vt:lpstr>Fonts Used</vt:lpstr>
      </vt:variant>
      <vt:variant>
        <vt:i4>19</vt:i4>
      </vt:variant>
      <vt:variant>
        <vt:lpstr>Theme</vt:lpstr>
      </vt:variant>
      <vt:variant>
        <vt:i4>5</vt:i4>
      </vt:variant>
      <vt:variant>
        <vt:lpstr>Slide Titles</vt:lpstr>
      </vt:variant>
      <vt:variant>
        <vt:i4>65</vt:i4>
      </vt:variant>
    </vt:vector>
  </HeadingPairs>
  <TitlesOfParts>
    <vt:vector size="89" baseType="lpstr">
      <vt:lpstr>STXingkai</vt:lpstr>
      <vt:lpstr>Arial</vt:lpstr>
      <vt:lpstr>Arial Black</vt:lpstr>
      <vt:lpstr>Bookman Old Style</vt:lpstr>
      <vt:lpstr>Calibri</vt:lpstr>
      <vt:lpstr>Consolas</vt:lpstr>
      <vt:lpstr>Dosis</vt:lpstr>
      <vt:lpstr>Edwardian Script ITC</vt:lpstr>
      <vt:lpstr>Lucida Grande</vt:lpstr>
      <vt:lpstr>MoolBoran</vt:lpstr>
      <vt:lpstr>Raleway</vt:lpstr>
      <vt:lpstr>Rockwell</vt:lpstr>
      <vt:lpstr>Segoe Print</vt:lpstr>
      <vt:lpstr>Segoe UI</vt:lpstr>
      <vt:lpstr>Segoe UI Black</vt:lpstr>
      <vt:lpstr>Segoe UI Light</vt:lpstr>
      <vt:lpstr>Segoe UI Semibold</vt:lpstr>
      <vt:lpstr>Segoe UI Semilight</vt:lpstr>
      <vt:lpstr>Wingdings</vt:lpstr>
      <vt:lpstr>Custom Design</vt:lpstr>
      <vt:lpstr>Link</vt:lpstr>
      <vt:lpstr>1_Custom Design</vt:lpstr>
      <vt:lpstr>Office 365 PPT Template - 2017</vt:lpstr>
      <vt:lpstr>Damask</vt:lpstr>
      <vt:lpstr>Getting the Most out of    SharePoint  Patterns &amp; Practices</vt:lpstr>
      <vt:lpstr>PowerPoint Presentation</vt:lpstr>
      <vt:lpstr>“Me”</vt:lpstr>
      <vt:lpstr>Thank You EVENT Sponsors</vt:lpstr>
      <vt:lpstr>PowerPoint Presentation</vt:lpstr>
      <vt:lpstr>Patterns &amp; Practices</vt:lpstr>
      <vt:lpstr>Staying INFORMED</vt:lpstr>
      <vt:lpstr>SHARING IS CARING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aka.ms/sppnp</vt:lpstr>
      <vt:lpstr>PowerPoint Presentation</vt:lpstr>
      <vt:lpstr>PowerPoint Presentation</vt:lpstr>
      <vt:lpstr>PowerPoint Presentation</vt:lpstr>
      <vt:lpstr>PowerPoint Presentation</vt:lpstr>
      <vt:lpstr>aka.ms/spdev-docs</vt:lpstr>
      <vt:lpstr>PowerPoint Presentation</vt:lpstr>
      <vt:lpstr>PowerPoint Presentation</vt:lpstr>
      <vt:lpstr>aka.ms/spdev-videos</vt:lpstr>
      <vt:lpstr>PowerPoint Presentation</vt:lpstr>
      <vt:lpstr>PowerPoint Presentation</vt:lpstr>
      <vt:lpstr>aka.ms/spdev-samples</vt:lpstr>
      <vt:lpstr>PowerPoint Presentation</vt:lpstr>
      <vt:lpstr>PowerPoint Presentation</vt:lpstr>
      <vt:lpstr>PowerPoint Presentation</vt:lpstr>
      <vt:lpstr>PowerPoint Presentation</vt:lpstr>
      <vt:lpstr>PowerPoint Presentation</vt:lpstr>
      <vt:lpstr>PowerPoint Presentation</vt:lpstr>
      <vt:lpstr>PnP-PowerShell Cmdlets</vt:lpstr>
      <vt:lpstr>PnP-PowerShell Cmdlets</vt:lpstr>
      <vt:lpstr>Important Basic Cmdlets</vt:lpstr>
      <vt:lpstr>PowerPoint Presentation</vt:lpstr>
      <vt:lpstr>PowerPoint Presentation</vt:lpstr>
      <vt:lpstr>PnP Provisioning Engine</vt:lpstr>
      <vt:lpstr>Remote Provisioning Supported Environments</vt:lpstr>
      <vt:lpstr>Important Provisioning Cmdlets</vt:lpstr>
      <vt:lpstr>Site Designs &amp; Remote Provisioning</vt:lpstr>
      <vt:lpstr>PowerPoint Presentation</vt:lpstr>
      <vt:lpstr>PowerPoint Presentation</vt:lpstr>
      <vt:lpstr>PowerPoint Presentation</vt:lpstr>
      <vt:lpstr>Choose your functionality (Available as npm packages and via CDN)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Contribution Opportunities</vt:lpstr>
      <vt:lpstr>Thank you for your assistance within last month! </vt:lpstr>
      <vt:lpstr>Companies involved with June 2018 release</vt:lpstr>
      <vt:lpstr>PowerPoint Presentation</vt:lpstr>
      <vt:lpstr>PowerPoint Presentation</vt:lpstr>
      <vt:lpstr>PowerPoint Presentation</vt:lpstr>
      <vt:lpstr>EVAls / PRIZES</vt:lpstr>
      <vt:lpstr>PowerPoint Presentation</vt:lpstr>
      <vt:lpstr>SharePoint Framework 1.6  - Current plan – ETA: end of July 2018</vt:lpstr>
      <vt:lpstr>SharePoint 2019 – Dev Platform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2018-08-03T18:31:40Z</dcterms:created>
  <dcterms:modified xsi:type="dcterms:W3CDTF">2018-08-03T18:32:02Z</dcterms:modified>
</cp:coreProperties>
</file>